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KG Primary Penmanship" charset="1" panose="02000506000000020003"/>
      <p:regular r:id="rId22"/>
    </p:embeddedFont>
    <p:embeddedFont>
      <p:font typeface="Poppins" charset="1" panose="00000500000000000000"/>
      <p:regular r:id="rId23"/>
    </p:embeddedFont>
    <p:embeddedFont>
      <p:font typeface="Poppins Bold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5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5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12" Target="../media/image66.png" Type="http://schemas.openxmlformats.org/officeDocument/2006/relationships/image"/><Relationship Id="rId13" Target="../media/image67.svg" Type="http://schemas.openxmlformats.org/officeDocument/2006/relationships/image"/><Relationship Id="rId14" Target="../media/image68.png" Type="http://schemas.openxmlformats.org/officeDocument/2006/relationships/image"/><Relationship Id="rId15" Target="../media/image69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60.png" Type="http://schemas.openxmlformats.org/officeDocument/2006/relationships/image"/><Relationship Id="rId7" Target="../media/image61.svg" Type="http://schemas.openxmlformats.org/officeDocument/2006/relationships/image"/><Relationship Id="rId8" Target="../media/image62.png" Type="http://schemas.openxmlformats.org/officeDocument/2006/relationships/image"/><Relationship Id="rId9" Target="../media/image6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4.png" Type="http://schemas.openxmlformats.org/officeDocument/2006/relationships/image"/><Relationship Id="rId11" Target="../media/image75.svg" Type="http://schemas.openxmlformats.org/officeDocument/2006/relationships/image"/><Relationship Id="rId12" Target="../media/image76.png" Type="http://schemas.openxmlformats.org/officeDocument/2006/relationships/image"/><Relationship Id="rId13" Target="../media/image77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72.png" Type="http://schemas.openxmlformats.org/officeDocument/2006/relationships/image"/><Relationship Id="rId7" Target="../media/image7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png" Type="http://schemas.openxmlformats.org/officeDocument/2006/relationships/image"/><Relationship Id="rId12" Target="../media/image44.png" Type="http://schemas.openxmlformats.org/officeDocument/2006/relationships/image"/><Relationship Id="rId13" Target="../media/image45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14" Target="../media/image50.png" Type="http://schemas.openxmlformats.org/officeDocument/2006/relationships/image"/><Relationship Id="rId15" Target="../media/image51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media/image54.png" Type="http://schemas.openxmlformats.org/officeDocument/2006/relationships/image"/><Relationship Id="rId13" Target="../media/image55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3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020209">
            <a:off x="14543288" y="-1455288"/>
            <a:ext cx="3693144" cy="5793167"/>
          </a:xfrm>
          <a:custGeom>
            <a:avLst/>
            <a:gdLst/>
            <a:ahLst/>
            <a:cxnLst/>
            <a:rect r="r" b="b" t="t" l="l"/>
            <a:pathLst>
              <a:path h="5793167" w="3693144">
                <a:moveTo>
                  <a:pt x="3693144" y="0"/>
                </a:moveTo>
                <a:lnTo>
                  <a:pt x="0" y="0"/>
                </a:lnTo>
                <a:lnTo>
                  <a:pt x="0" y="5793168"/>
                </a:lnTo>
                <a:lnTo>
                  <a:pt x="3693144" y="5793168"/>
                </a:lnTo>
                <a:lnTo>
                  <a:pt x="36931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742589">
            <a:off x="-1404580" y="-912921"/>
            <a:ext cx="4866560" cy="3862832"/>
          </a:xfrm>
          <a:custGeom>
            <a:avLst/>
            <a:gdLst/>
            <a:ahLst/>
            <a:cxnLst/>
            <a:rect r="r" b="b" t="t" l="l"/>
            <a:pathLst>
              <a:path h="3862832" w="4866560">
                <a:moveTo>
                  <a:pt x="0" y="0"/>
                </a:moveTo>
                <a:lnTo>
                  <a:pt x="4866560" y="0"/>
                </a:lnTo>
                <a:lnTo>
                  <a:pt x="4866560" y="3862832"/>
                </a:lnTo>
                <a:lnTo>
                  <a:pt x="0" y="3862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727364">
            <a:off x="302243" y="7335886"/>
            <a:ext cx="2535976" cy="4729093"/>
          </a:xfrm>
          <a:custGeom>
            <a:avLst/>
            <a:gdLst/>
            <a:ahLst/>
            <a:cxnLst/>
            <a:rect r="r" b="b" t="t" l="l"/>
            <a:pathLst>
              <a:path h="4729093" w="2535976">
                <a:moveTo>
                  <a:pt x="0" y="0"/>
                </a:moveTo>
                <a:lnTo>
                  <a:pt x="2535976" y="0"/>
                </a:lnTo>
                <a:lnTo>
                  <a:pt x="2535976" y="4729092"/>
                </a:lnTo>
                <a:lnTo>
                  <a:pt x="0" y="4729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32580" y="1222855"/>
            <a:ext cx="16126720" cy="7969342"/>
            <a:chOff x="0" y="0"/>
            <a:chExt cx="8059640" cy="39828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4213" y="0"/>
              <a:ext cx="8063852" cy="3982832"/>
            </a:xfrm>
            <a:custGeom>
              <a:avLst/>
              <a:gdLst/>
              <a:ahLst/>
              <a:cxnLst/>
              <a:rect r="r" b="b" t="t" l="l"/>
              <a:pathLst>
                <a:path h="3982832" w="8063852">
                  <a:moveTo>
                    <a:pt x="278431" y="16918"/>
                  </a:moveTo>
                  <a:cubicBezTo>
                    <a:pt x="278431" y="16918"/>
                    <a:pt x="604014" y="12258"/>
                    <a:pt x="1013668" y="12454"/>
                  </a:cubicBezTo>
                  <a:cubicBezTo>
                    <a:pt x="6405522" y="12671"/>
                    <a:pt x="7789784" y="0"/>
                    <a:pt x="7789784" y="0"/>
                  </a:cubicBezTo>
                  <a:cubicBezTo>
                    <a:pt x="7857248" y="0"/>
                    <a:pt x="7933185" y="0"/>
                    <a:pt x="8011958" y="85073"/>
                  </a:cubicBezTo>
                  <a:cubicBezTo>
                    <a:pt x="8054936" y="131488"/>
                    <a:pt x="8056004" y="240224"/>
                    <a:pt x="8056409" y="320281"/>
                  </a:cubicBezTo>
                  <a:cubicBezTo>
                    <a:pt x="8056409" y="320281"/>
                    <a:pt x="8054705" y="2672864"/>
                    <a:pt x="8054705" y="3220248"/>
                  </a:cubicBezTo>
                  <a:cubicBezTo>
                    <a:pt x="8054705" y="3434407"/>
                    <a:pt x="8063853" y="3733586"/>
                    <a:pt x="8063853" y="3733586"/>
                  </a:cubicBezTo>
                  <a:cubicBezTo>
                    <a:pt x="8063853" y="3862255"/>
                    <a:pt x="8059683" y="3982832"/>
                    <a:pt x="7806845" y="3974698"/>
                  </a:cubicBezTo>
                  <a:cubicBezTo>
                    <a:pt x="7806845" y="3974698"/>
                    <a:pt x="7430373" y="3954400"/>
                    <a:pt x="6598621" y="3961998"/>
                  </a:cubicBezTo>
                  <a:cubicBezTo>
                    <a:pt x="2046156" y="3970132"/>
                    <a:pt x="304023" y="3982832"/>
                    <a:pt x="304023" y="3982832"/>
                  </a:cubicBezTo>
                  <a:cubicBezTo>
                    <a:pt x="132548" y="3982832"/>
                    <a:pt x="4213" y="3881763"/>
                    <a:pt x="8532" y="3679216"/>
                  </a:cubicBezTo>
                  <a:cubicBezTo>
                    <a:pt x="8532" y="3679216"/>
                    <a:pt x="9630" y="3180675"/>
                    <a:pt x="4815" y="12289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911008" y="6217571"/>
            <a:ext cx="3739985" cy="3482861"/>
          </a:xfrm>
          <a:custGeom>
            <a:avLst/>
            <a:gdLst/>
            <a:ahLst/>
            <a:cxnLst/>
            <a:rect r="r" b="b" t="t" l="l"/>
            <a:pathLst>
              <a:path h="3482861" w="3739985">
                <a:moveTo>
                  <a:pt x="0" y="0"/>
                </a:moveTo>
                <a:lnTo>
                  <a:pt x="3739985" y="0"/>
                </a:lnTo>
                <a:lnTo>
                  <a:pt x="3739985" y="3482861"/>
                </a:lnTo>
                <a:lnTo>
                  <a:pt x="0" y="3482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8994728" y="3272250"/>
            <a:ext cx="7384413" cy="4645467"/>
          </a:xfrm>
          <a:custGeom>
            <a:avLst/>
            <a:gdLst/>
            <a:ahLst/>
            <a:cxnLst/>
            <a:rect r="r" b="b" t="t" l="l"/>
            <a:pathLst>
              <a:path h="4645467" w="7384413">
                <a:moveTo>
                  <a:pt x="7384413" y="0"/>
                </a:moveTo>
                <a:lnTo>
                  <a:pt x="0" y="0"/>
                </a:lnTo>
                <a:lnTo>
                  <a:pt x="0" y="4645467"/>
                </a:lnTo>
                <a:lnTo>
                  <a:pt x="7384413" y="4645467"/>
                </a:lnTo>
                <a:lnTo>
                  <a:pt x="73844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27147" y="424906"/>
            <a:ext cx="1907708" cy="2208634"/>
          </a:xfrm>
          <a:custGeom>
            <a:avLst/>
            <a:gdLst/>
            <a:ahLst/>
            <a:cxnLst/>
            <a:rect r="r" b="b" t="t" l="l"/>
            <a:pathLst>
              <a:path h="2208634" w="1907708">
                <a:moveTo>
                  <a:pt x="0" y="0"/>
                </a:moveTo>
                <a:lnTo>
                  <a:pt x="1907708" y="0"/>
                </a:lnTo>
                <a:lnTo>
                  <a:pt x="1907708" y="2208635"/>
                </a:lnTo>
                <a:lnTo>
                  <a:pt x="0" y="22086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40951" y="6157340"/>
            <a:ext cx="2899089" cy="409496"/>
          </a:xfrm>
          <a:custGeom>
            <a:avLst/>
            <a:gdLst/>
            <a:ahLst/>
            <a:cxnLst/>
            <a:rect r="r" b="b" t="t" l="l"/>
            <a:pathLst>
              <a:path h="409496" w="2899089">
                <a:moveTo>
                  <a:pt x="0" y="0"/>
                </a:moveTo>
                <a:lnTo>
                  <a:pt x="2899089" y="0"/>
                </a:lnTo>
                <a:lnTo>
                  <a:pt x="2899089" y="409496"/>
                </a:lnTo>
                <a:lnTo>
                  <a:pt x="0" y="4094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77916" y="3130926"/>
            <a:ext cx="8912137" cy="162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43"/>
              </a:lnSpc>
            </a:pPr>
            <a:r>
              <a:rPr lang="en-US" sz="12143">
                <a:solidFill>
                  <a:srgbClr val="333333"/>
                </a:solidFill>
                <a:latin typeface="KG Primary Penmanship"/>
              </a:rPr>
              <a:t>ZELFREGULATIE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77916" y="7300833"/>
            <a:ext cx="6316940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 spc="89">
                <a:solidFill>
                  <a:srgbClr val="333333"/>
                </a:solidFill>
                <a:latin typeface="KG Primary Penmanship"/>
              </a:rPr>
              <a:t>D. VAN ROIE-SCHAEKEN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9490" y="-643331"/>
            <a:ext cx="3793273" cy="3821938"/>
          </a:xfrm>
          <a:custGeom>
            <a:avLst/>
            <a:gdLst/>
            <a:ahLst/>
            <a:cxnLst/>
            <a:rect r="r" b="b" t="t" l="l"/>
            <a:pathLst>
              <a:path h="3821938" w="3793273">
                <a:moveTo>
                  <a:pt x="0" y="0"/>
                </a:moveTo>
                <a:lnTo>
                  <a:pt x="3793273" y="0"/>
                </a:lnTo>
                <a:lnTo>
                  <a:pt x="3793273" y="3821938"/>
                </a:lnTo>
                <a:lnTo>
                  <a:pt x="0" y="382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32382" y="6826034"/>
            <a:ext cx="3847695" cy="3838075"/>
          </a:xfrm>
          <a:custGeom>
            <a:avLst/>
            <a:gdLst/>
            <a:ahLst/>
            <a:cxnLst/>
            <a:rect r="r" b="b" t="t" l="l"/>
            <a:pathLst>
              <a:path h="3838075" w="3847695">
                <a:moveTo>
                  <a:pt x="0" y="0"/>
                </a:moveTo>
                <a:lnTo>
                  <a:pt x="3847695" y="0"/>
                </a:lnTo>
                <a:lnTo>
                  <a:pt x="3847695" y="3838076"/>
                </a:lnTo>
                <a:lnTo>
                  <a:pt x="0" y="383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132580" y="1158829"/>
            <a:ext cx="16126720" cy="7969342"/>
            <a:chOff x="0" y="0"/>
            <a:chExt cx="8059640" cy="39828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4213" y="0"/>
              <a:ext cx="8063852" cy="3982832"/>
            </a:xfrm>
            <a:custGeom>
              <a:avLst/>
              <a:gdLst/>
              <a:ahLst/>
              <a:cxnLst/>
              <a:rect r="r" b="b" t="t" l="l"/>
              <a:pathLst>
                <a:path h="3982832" w="8063852">
                  <a:moveTo>
                    <a:pt x="278431" y="16918"/>
                  </a:moveTo>
                  <a:cubicBezTo>
                    <a:pt x="278431" y="16918"/>
                    <a:pt x="604014" y="12258"/>
                    <a:pt x="1013668" y="12454"/>
                  </a:cubicBezTo>
                  <a:cubicBezTo>
                    <a:pt x="6405522" y="12671"/>
                    <a:pt x="7789784" y="0"/>
                    <a:pt x="7789784" y="0"/>
                  </a:cubicBezTo>
                  <a:cubicBezTo>
                    <a:pt x="7857248" y="0"/>
                    <a:pt x="7933185" y="0"/>
                    <a:pt x="8011958" y="85073"/>
                  </a:cubicBezTo>
                  <a:cubicBezTo>
                    <a:pt x="8054936" y="131488"/>
                    <a:pt x="8056004" y="240224"/>
                    <a:pt x="8056409" y="320281"/>
                  </a:cubicBezTo>
                  <a:cubicBezTo>
                    <a:pt x="8056409" y="320281"/>
                    <a:pt x="8054705" y="2672864"/>
                    <a:pt x="8054705" y="3220248"/>
                  </a:cubicBezTo>
                  <a:cubicBezTo>
                    <a:pt x="8054705" y="3434407"/>
                    <a:pt x="8063853" y="3733586"/>
                    <a:pt x="8063853" y="3733586"/>
                  </a:cubicBezTo>
                  <a:cubicBezTo>
                    <a:pt x="8063853" y="3862255"/>
                    <a:pt x="8059683" y="3982832"/>
                    <a:pt x="7806845" y="3974698"/>
                  </a:cubicBezTo>
                  <a:cubicBezTo>
                    <a:pt x="7806845" y="3974698"/>
                    <a:pt x="7430373" y="3954400"/>
                    <a:pt x="6598621" y="3961998"/>
                  </a:cubicBezTo>
                  <a:cubicBezTo>
                    <a:pt x="2046156" y="3970132"/>
                    <a:pt x="304023" y="3982832"/>
                    <a:pt x="304023" y="3982832"/>
                  </a:cubicBezTo>
                  <a:cubicBezTo>
                    <a:pt x="132548" y="3982832"/>
                    <a:pt x="4213" y="3881763"/>
                    <a:pt x="8532" y="3679216"/>
                  </a:cubicBezTo>
                  <a:cubicBezTo>
                    <a:pt x="8532" y="3679216"/>
                    <a:pt x="9630" y="3180675"/>
                    <a:pt x="4815" y="12289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3172555">
            <a:off x="-249915" y="7987367"/>
            <a:ext cx="3554123" cy="4608264"/>
          </a:xfrm>
          <a:custGeom>
            <a:avLst/>
            <a:gdLst/>
            <a:ahLst/>
            <a:cxnLst/>
            <a:rect r="r" b="b" t="t" l="l"/>
            <a:pathLst>
              <a:path h="4608264" w="3554123">
                <a:moveTo>
                  <a:pt x="0" y="0"/>
                </a:moveTo>
                <a:lnTo>
                  <a:pt x="3554123" y="0"/>
                </a:lnTo>
                <a:lnTo>
                  <a:pt x="3554123" y="4608264"/>
                </a:lnTo>
                <a:lnTo>
                  <a:pt x="0" y="4608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56226" y="-2884318"/>
            <a:ext cx="4511042" cy="5370289"/>
          </a:xfrm>
          <a:custGeom>
            <a:avLst/>
            <a:gdLst/>
            <a:ahLst/>
            <a:cxnLst/>
            <a:rect r="r" b="b" t="t" l="l"/>
            <a:pathLst>
              <a:path h="5370289" w="4511042">
                <a:moveTo>
                  <a:pt x="0" y="0"/>
                </a:moveTo>
                <a:lnTo>
                  <a:pt x="4511042" y="0"/>
                </a:lnTo>
                <a:lnTo>
                  <a:pt x="4511042" y="5370289"/>
                </a:lnTo>
                <a:lnTo>
                  <a:pt x="0" y="5370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7147" y="1958290"/>
            <a:ext cx="3613962" cy="6786782"/>
          </a:xfrm>
          <a:custGeom>
            <a:avLst/>
            <a:gdLst/>
            <a:ahLst/>
            <a:cxnLst/>
            <a:rect r="r" b="b" t="t" l="l"/>
            <a:pathLst>
              <a:path h="6786782" w="3613962">
                <a:moveTo>
                  <a:pt x="0" y="0"/>
                </a:moveTo>
                <a:lnTo>
                  <a:pt x="3613961" y="0"/>
                </a:lnTo>
                <a:lnTo>
                  <a:pt x="3613961" y="6786782"/>
                </a:lnTo>
                <a:lnTo>
                  <a:pt x="0" y="6786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678010" y="2385010"/>
            <a:ext cx="11106427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333333"/>
                </a:solidFill>
                <a:latin typeface="Poppins"/>
              </a:rPr>
              <a:t>WAT BETEKENEN DEZE WOORDEN OOK ALWEER?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62945" y="4089241"/>
            <a:ext cx="4465990" cy="3394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ARAN 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FANA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MALLË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TECIL</a:t>
            </a:r>
          </a:p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WIGIL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9490" y="-643331"/>
            <a:ext cx="3793273" cy="3821938"/>
          </a:xfrm>
          <a:custGeom>
            <a:avLst/>
            <a:gdLst/>
            <a:ahLst/>
            <a:cxnLst/>
            <a:rect r="r" b="b" t="t" l="l"/>
            <a:pathLst>
              <a:path h="3821938" w="3793273">
                <a:moveTo>
                  <a:pt x="0" y="0"/>
                </a:moveTo>
                <a:lnTo>
                  <a:pt x="3793273" y="0"/>
                </a:lnTo>
                <a:lnTo>
                  <a:pt x="3793273" y="3821938"/>
                </a:lnTo>
                <a:lnTo>
                  <a:pt x="0" y="382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32382" y="6826034"/>
            <a:ext cx="3847695" cy="3838075"/>
          </a:xfrm>
          <a:custGeom>
            <a:avLst/>
            <a:gdLst/>
            <a:ahLst/>
            <a:cxnLst/>
            <a:rect r="r" b="b" t="t" l="l"/>
            <a:pathLst>
              <a:path h="3838075" w="3847695">
                <a:moveTo>
                  <a:pt x="0" y="0"/>
                </a:moveTo>
                <a:lnTo>
                  <a:pt x="3847695" y="0"/>
                </a:lnTo>
                <a:lnTo>
                  <a:pt x="3847695" y="3838076"/>
                </a:lnTo>
                <a:lnTo>
                  <a:pt x="0" y="383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132580" y="1158829"/>
            <a:ext cx="16126720" cy="7969342"/>
            <a:chOff x="0" y="0"/>
            <a:chExt cx="8059640" cy="39828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4213" y="0"/>
              <a:ext cx="8063852" cy="3982832"/>
            </a:xfrm>
            <a:custGeom>
              <a:avLst/>
              <a:gdLst/>
              <a:ahLst/>
              <a:cxnLst/>
              <a:rect r="r" b="b" t="t" l="l"/>
              <a:pathLst>
                <a:path h="3982832" w="8063852">
                  <a:moveTo>
                    <a:pt x="278431" y="16918"/>
                  </a:moveTo>
                  <a:cubicBezTo>
                    <a:pt x="278431" y="16918"/>
                    <a:pt x="604014" y="12258"/>
                    <a:pt x="1013668" y="12454"/>
                  </a:cubicBezTo>
                  <a:cubicBezTo>
                    <a:pt x="6405522" y="12671"/>
                    <a:pt x="7789784" y="0"/>
                    <a:pt x="7789784" y="0"/>
                  </a:cubicBezTo>
                  <a:cubicBezTo>
                    <a:pt x="7857248" y="0"/>
                    <a:pt x="7933185" y="0"/>
                    <a:pt x="8011958" y="85073"/>
                  </a:cubicBezTo>
                  <a:cubicBezTo>
                    <a:pt x="8054936" y="131488"/>
                    <a:pt x="8056004" y="240224"/>
                    <a:pt x="8056409" y="320281"/>
                  </a:cubicBezTo>
                  <a:cubicBezTo>
                    <a:pt x="8056409" y="320281"/>
                    <a:pt x="8054705" y="2672864"/>
                    <a:pt x="8054705" y="3220248"/>
                  </a:cubicBezTo>
                  <a:cubicBezTo>
                    <a:pt x="8054705" y="3434407"/>
                    <a:pt x="8063853" y="3733586"/>
                    <a:pt x="8063853" y="3733586"/>
                  </a:cubicBezTo>
                  <a:cubicBezTo>
                    <a:pt x="8063853" y="3862255"/>
                    <a:pt x="8059683" y="3982832"/>
                    <a:pt x="7806845" y="3974698"/>
                  </a:cubicBezTo>
                  <a:cubicBezTo>
                    <a:pt x="7806845" y="3974698"/>
                    <a:pt x="7430373" y="3954400"/>
                    <a:pt x="6598621" y="3961998"/>
                  </a:cubicBezTo>
                  <a:cubicBezTo>
                    <a:pt x="2046156" y="3970132"/>
                    <a:pt x="304023" y="3982832"/>
                    <a:pt x="304023" y="3982832"/>
                  </a:cubicBezTo>
                  <a:cubicBezTo>
                    <a:pt x="132548" y="3982832"/>
                    <a:pt x="4213" y="3881763"/>
                    <a:pt x="8532" y="3679216"/>
                  </a:cubicBezTo>
                  <a:cubicBezTo>
                    <a:pt x="8532" y="3679216"/>
                    <a:pt x="9630" y="3180675"/>
                    <a:pt x="4815" y="12289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3172555">
            <a:off x="-249915" y="7987367"/>
            <a:ext cx="3554123" cy="4608264"/>
          </a:xfrm>
          <a:custGeom>
            <a:avLst/>
            <a:gdLst/>
            <a:ahLst/>
            <a:cxnLst/>
            <a:rect r="r" b="b" t="t" l="l"/>
            <a:pathLst>
              <a:path h="4608264" w="3554123">
                <a:moveTo>
                  <a:pt x="0" y="0"/>
                </a:moveTo>
                <a:lnTo>
                  <a:pt x="3554123" y="0"/>
                </a:lnTo>
                <a:lnTo>
                  <a:pt x="3554123" y="4608264"/>
                </a:lnTo>
                <a:lnTo>
                  <a:pt x="0" y="4608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56226" y="-2884318"/>
            <a:ext cx="4511042" cy="5370289"/>
          </a:xfrm>
          <a:custGeom>
            <a:avLst/>
            <a:gdLst/>
            <a:ahLst/>
            <a:cxnLst/>
            <a:rect r="r" b="b" t="t" l="l"/>
            <a:pathLst>
              <a:path h="5370289" w="4511042">
                <a:moveTo>
                  <a:pt x="0" y="0"/>
                </a:moveTo>
                <a:lnTo>
                  <a:pt x="4511042" y="0"/>
                </a:lnTo>
                <a:lnTo>
                  <a:pt x="4511042" y="5370289"/>
                </a:lnTo>
                <a:lnTo>
                  <a:pt x="0" y="5370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7147" y="1958290"/>
            <a:ext cx="3613962" cy="6786782"/>
          </a:xfrm>
          <a:custGeom>
            <a:avLst/>
            <a:gdLst/>
            <a:ahLst/>
            <a:cxnLst/>
            <a:rect r="r" b="b" t="t" l="l"/>
            <a:pathLst>
              <a:path h="6786782" w="3613962">
                <a:moveTo>
                  <a:pt x="0" y="0"/>
                </a:moveTo>
                <a:lnTo>
                  <a:pt x="3613961" y="0"/>
                </a:lnTo>
                <a:lnTo>
                  <a:pt x="3613961" y="6786782"/>
                </a:lnTo>
                <a:lnTo>
                  <a:pt x="0" y="6786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678010" y="2385010"/>
            <a:ext cx="11106427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333333"/>
                </a:solidFill>
                <a:latin typeface="Poppins"/>
              </a:rPr>
              <a:t>WAT BETEKENEN DEZE WOORDEN OOK ALWEER?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41108" y="4016862"/>
            <a:ext cx="4465990" cy="3394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ARAN 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FANA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MALLË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TECIL</a:t>
            </a:r>
          </a:p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WIGIL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95940" y="4016862"/>
            <a:ext cx="4465990" cy="3394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KONING 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WIT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STRAAT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PEN</a:t>
            </a:r>
          </a:p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NIMF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3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545011" y="5143500"/>
            <a:ext cx="19364519" cy="5613625"/>
            <a:chOff x="0" y="0"/>
            <a:chExt cx="9677792" cy="28055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213" y="0"/>
              <a:ext cx="9682005" cy="2805517"/>
            </a:xfrm>
            <a:custGeom>
              <a:avLst/>
              <a:gdLst/>
              <a:ahLst/>
              <a:cxnLst/>
              <a:rect r="r" b="b" t="t" l="l"/>
              <a:pathLst>
                <a:path h="2805517" w="9682005">
                  <a:moveTo>
                    <a:pt x="278431" y="16918"/>
                  </a:moveTo>
                  <a:cubicBezTo>
                    <a:pt x="278431" y="16918"/>
                    <a:pt x="604014" y="12258"/>
                    <a:pt x="1042478" y="12454"/>
                  </a:cubicBezTo>
                  <a:cubicBezTo>
                    <a:pt x="7819008" y="12671"/>
                    <a:pt x="9407937" y="0"/>
                    <a:pt x="9407937" y="0"/>
                  </a:cubicBezTo>
                  <a:cubicBezTo>
                    <a:pt x="9475401" y="0"/>
                    <a:pt x="9551337" y="0"/>
                    <a:pt x="9630111" y="85073"/>
                  </a:cubicBezTo>
                  <a:cubicBezTo>
                    <a:pt x="9673089" y="131488"/>
                    <a:pt x="9674157" y="240224"/>
                    <a:pt x="9674561" y="320281"/>
                  </a:cubicBezTo>
                  <a:cubicBezTo>
                    <a:pt x="9674561" y="320281"/>
                    <a:pt x="9672858" y="1698777"/>
                    <a:pt x="9672858" y="2042933"/>
                  </a:cubicBezTo>
                  <a:cubicBezTo>
                    <a:pt x="9672858" y="2257092"/>
                    <a:pt x="9682005" y="2556271"/>
                    <a:pt x="9682005" y="2556271"/>
                  </a:cubicBezTo>
                  <a:cubicBezTo>
                    <a:pt x="9682005" y="2684940"/>
                    <a:pt x="9677836" y="2805517"/>
                    <a:pt x="9424998" y="2797383"/>
                  </a:cubicBezTo>
                  <a:cubicBezTo>
                    <a:pt x="9424998" y="2797383"/>
                    <a:pt x="9048525" y="2777085"/>
                    <a:pt x="8061696" y="2784683"/>
                  </a:cubicBezTo>
                  <a:cubicBezTo>
                    <a:pt x="2340118" y="2792817"/>
                    <a:pt x="304023" y="2805517"/>
                    <a:pt x="304023" y="2805517"/>
                  </a:cubicBezTo>
                  <a:cubicBezTo>
                    <a:pt x="132548" y="2805517"/>
                    <a:pt x="4213" y="2704448"/>
                    <a:pt x="8532" y="2501901"/>
                  </a:cubicBezTo>
                  <a:cubicBezTo>
                    <a:pt x="8532" y="2501901"/>
                    <a:pt x="9630" y="2003360"/>
                    <a:pt x="4815" y="10630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306658" y="873791"/>
            <a:ext cx="4316801" cy="4269709"/>
          </a:xfrm>
          <a:custGeom>
            <a:avLst/>
            <a:gdLst/>
            <a:ahLst/>
            <a:cxnLst/>
            <a:rect r="r" b="b" t="t" l="l"/>
            <a:pathLst>
              <a:path h="4269709" w="4316801">
                <a:moveTo>
                  <a:pt x="0" y="0"/>
                </a:moveTo>
                <a:lnTo>
                  <a:pt x="4316801" y="0"/>
                </a:lnTo>
                <a:lnTo>
                  <a:pt x="4316801" y="4269709"/>
                </a:lnTo>
                <a:lnTo>
                  <a:pt x="0" y="4269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990600" y="6155099"/>
            <a:ext cx="249730" cy="2942938"/>
          </a:xfrm>
          <a:prstGeom prst="rect">
            <a:avLst/>
          </a:prstGeom>
          <a:solidFill>
            <a:srgbClr val="FFDA9F"/>
          </a:solidFill>
        </p:spPr>
      </p:sp>
      <p:sp>
        <p:nvSpPr>
          <p:cNvPr name="AutoShape 6" id="6"/>
          <p:cNvSpPr/>
          <p:nvPr/>
        </p:nvSpPr>
        <p:spPr>
          <a:xfrm rot="0">
            <a:off x="9425893" y="6155099"/>
            <a:ext cx="249730" cy="2942938"/>
          </a:xfrm>
          <a:prstGeom prst="rect">
            <a:avLst/>
          </a:prstGeom>
          <a:solidFill>
            <a:srgbClr val="F5C2B4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571269" y="845194"/>
            <a:ext cx="10484472" cy="3670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00"/>
              </a:lnSpc>
            </a:pPr>
            <a:r>
              <a:rPr lang="en-US" sz="9500">
                <a:solidFill>
                  <a:srgbClr val="FFFFFF"/>
                </a:solidFill>
                <a:latin typeface="KG Primary Penmanship"/>
              </a:rPr>
              <a:t>WAT ALS DE FIETSTOCHT EEN SPREEKBEURT WAS?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71269" y="6741652"/>
            <a:ext cx="6955723" cy="3104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Welk onderwerp?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wordt er verwacht?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lang moet ik spreken?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Waar vind ik informatie?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Welke info gebruik ik? Welke niet?</a:t>
            </a:r>
          </a:p>
          <a:p>
            <a:pPr algn="l">
              <a:lnSpc>
                <a:spcPts val="406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118826" y="6741652"/>
            <a:ext cx="6955723" cy="259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Duurt mijn spreekbeurt voldoende lang?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Wie kan me helpen als ik vastloop?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Spreek ik voldoende luid en duidelijk?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blijf ik rustig en kalm?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71269" y="6180312"/>
            <a:ext cx="7510503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VOORBEREIDING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118826" y="6183674"/>
            <a:ext cx="7510503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UITVOERING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3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545011" y="5143500"/>
            <a:ext cx="19364519" cy="5613625"/>
            <a:chOff x="0" y="0"/>
            <a:chExt cx="9677792" cy="28055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213" y="0"/>
              <a:ext cx="9682005" cy="2805517"/>
            </a:xfrm>
            <a:custGeom>
              <a:avLst/>
              <a:gdLst/>
              <a:ahLst/>
              <a:cxnLst/>
              <a:rect r="r" b="b" t="t" l="l"/>
              <a:pathLst>
                <a:path h="2805517" w="9682005">
                  <a:moveTo>
                    <a:pt x="278431" y="16918"/>
                  </a:moveTo>
                  <a:cubicBezTo>
                    <a:pt x="278431" y="16918"/>
                    <a:pt x="604014" y="12258"/>
                    <a:pt x="1042478" y="12454"/>
                  </a:cubicBezTo>
                  <a:cubicBezTo>
                    <a:pt x="7819008" y="12671"/>
                    <a:pt x="9407937" y="0"/>
                    <a:pt x="9407937" y="0"/>
                  </a:cubicBezTo>
                  <a:cubicBezTo>
                    <a:pt x="9475401" y="0"/>
                    <a:pt x="9551337" y="0"/>
                    <a:pt x="9630111" y="85073"/>
                  </a:cubicBezTo>
                  <a:cubicBezTo>
                    <a:pt x="9673089" y="131488"/>
                    <a:pt x="9674157" y="240224"/>
                    <a:pt x="9674561" y="320281"/>
                  </a:cubicBezTo>
                  <a:cubicBezTo>
                    <a:pt x="9674561" y="320281"/>
                    <a:pt x="9672858" y="1698777"/>
                    <a:pt x="9672858" y="2042933"/>
                  </a:cubicBezTo>
                  <a:cubicBezTo>
                    <a:pt x="9672858" y="2257092"/>
                    <a:pt x="9682005" y="2556271"/>
                    <a:pt x="9682005" y="2556271"/>
                  </a:cubicBezTo>
                  <a:cubicBezTo>
                    <a:pt x="9682005" y="2684940"/>
                    <a:pt x="9677836" y="2805517"/>
                    <a:pt x="9424998" y="2797383"/>
                  </a:cubicBezTo>
                  <a:cubicBezTo>
                    <a:pt x="9424998" y="2797383"/>
                    <a:pt x="9048525" y="2777085"/>
                    <a:pt x="8061696" y="2784683"/>
                  </a:cubicBezTo>
                  <a:cubicBezTo>
                    <a:pt x="2340118" y="2792817"/>
                    <a:pt x="304023" y="2805517"/>
                    <a:pt x="304023" y="2805517"/>
                  </a:cubicBezTo>
                  <a:cubicBezTo>
                    <a:pt x="132548" y="2805517"/>
                    <a:pt x="4213" y="2704448"/>
                    <a:pt x="8532" y="2501901"/>
                  </a:cubicBezTo>
                  <a:cubicBezTo>
                    <a:pt x="8532" y="2501901"/>
                    <a:pt x="9630" y="2003360"/>
                    <a:pt x="4815" y="10630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306658" y="873791"/>
            <a:ext cx="4316801" cy="4269709"/>
          </a:xfrm>
          <a:custGeom>
            <a:avLst/>
            <a:gdLst/>
            <a:ahLst/>
            <a:cxnLst/>
            <a:rect r="r" b="b" t="t" l="l"/>
            <a:pathLst>
              <a:path h="4269709" w="4316801">
                <a:moveTo>
                  <a:pt x="0" y="0"/>
                </a:moveTo>
                <a:lnTo>
                  <a:pt x="4316801" y="0"/>
                </a:lnTo>
                <a:lnTo>
                  <a:pt x="4316801" y="4269709"/>
                </a:lnTo>
                <a:lnTo>
                  <a:pt x="0" y="4269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990600" y="6155099"/>
            <a:ext cx="249730" cy="2942938"/>
          </a:xfrm>
          <a:prstGeom prst="rect">
            <a:avLst/>
          </a:prstGeom>
          <a:solidFill>
            <a:srgbClr val="FFDA9F"/>
          </a:solidFill>
        </p:spPr>
      </p:sp>
      <p:sp>
        <p:nvSpPr>
          <p:cNvPr name="AutoShape 6" id="6"/>
          <p:cNvSpPr/>
          <p:nvPr/>
        </p:nvSpPr>
        <p:spPr>
          <a:xfrm rot="0">
            <a:off x="9425893" y="6155099"/>
            <a:ext cx="249730" cy="2942938"/>
          </a:xfrm>
          <a:prstGeom prst="rect">
            <a:avLst/>
          </a:prstGeom>
          <a:solidFill>
            <a:srgbClr val="F5C2B4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571269" y="845194"/>
            <a:ext cx="10484472" cy="3670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00"/>
              </a:lnSpc>
            </a:pPr>
            <a:r>
              <a:rPr lang="en-US" sz="9500">
                <a:solidFill>
                  <a:srgbClr val="FFFFFF"/>
                </a:solidFill>
                <a:latin typeface="KG Primary Penmanship"/>
              </a:rPr>
              <a:t>WAT ALS DE FIETSTOCHT EEN SPREEKBEURT WAS?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71269" y="6741652"/>
            <a:ext cx="6955723" cy="259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ging het?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deed ik al heel goed en wat ging nog wat minder goed?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voel ik mij bij de opdracht? </a:t>
            </a:r>
          </a:p>
          <a:p>
            <a:pPr algn="l">
              <a:lnSpc>
                <a:spcPts val="406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118826" y="6741652"/>
            <a:ext cx="6955723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wil ik bij een volgende spreekbeurt anders aanpakken?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kan het nog beter?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71269" y="6180312"/>
            <a:ext cx="7510503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REFLECTIE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60669" y="6017687"/>
            <a:ext cx="6670486" cy="7941055"/>
          </a:xfrm>
          <a:custGeom>
            <a:avLst/>
            <a:gdLst/>
            <a:ahLst/>
            <a:cxnLst/>
            <a:rect r="r" b="b" t="t" l="l"/>
            <a:pathLst>
              <a:path h="7941055" w="6670486">
                <a:moveTo>
                  <a:pt x="0" y="0"/>
                </a:moveTo>
                <a:lnTo>
                  <a:pt x="6670486" y="0"/>
                </a:lnTo>
                <a:lnTo>
                  <a:pt x="6670486" y="7941055"/>
                </a:lnTo>
                <a:lnTo>
                  <a:pt x="0" y="7941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16500" y="1028700"/>
            <a:ext cx="3273637" cy="3265453"/>
          </a:xfrm>
          <a:custGeom>
            <a:avLst/>
            <a:gdLst/>
            <a:ahLst/>
            <a:cxnLst/>
            <a:rect r="r" b="b" t="t" l="l"/>
            <a:pathLst>
              <a:path h="3265453" w="3273637">
                <a:moveTo>
                  <a:pt x="0" y="0"/>
                </a:moveTo>
                <a:lnTo>
                  <a:pt x="3273637" y="0"/>
                </a:lnTo>
                <a:lnTo>
                  <a:pt x="3273637" y="3265453"/>
                </a:lnTo>
                <a:lnTo>
                  <a:pt x="0" y="3265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0" y="-163751"/>
            <a:ext cx="3004601" cy="2384902"/>
          </a:xfrm>
          <a:custGeom>
            <a:avLst/>
            <a:gdLst/>
            <a:ahLst/>
            <a:cxnLst/>
            <a:rect r="r" b="b" t="t" l="l"/>
            <a:pathLst>
              <a:path h="2384902" w="3004601">
                <a:moveTo>
                  <a:pt x="0" y="0"/>
                </a:moveTo>
                <a:lnTo>
                  <a:pt x="3004601" y="0"/>
                </a:lnTo>
                <a:lnTo>
                  <a:pt x="3004601" y="2384902"/>
                </a:lnTo>
                <a:lnTo>
                  <a:pt x="0" y="2384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800000">
            <a:off x="595791" y="3882523"/>
            <a:ext cx="5475361" cy="5613625"/>
            <a:chOff x="0" y="0"/>
            <a:chExt cx="2736417" cy="28055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4213" y="0"/>
              <a:ext cx="2740630" cy="2805517"/>
            </a:xfrm>
            <a:custGeom>
              <a:avLst/>
              <a:gdLst/>
              <a:ahLst/>
              <a:cxnLst/>
              <a:rect r="r" b="b" t="t" l="l"/>
              <a:pathLst>
                <a:path h="2805517" w="2740630">
                  <a:moveTo>
                    <a:pt x="278431" y="16918"/>
                  </a:moveTo>
                  <a:cubicBezTo>
                    <a:pt x="278431" y="16918"/>
                    <a:pt x="604014" y="12258"/>
                    <a:pt x="918891" y="12454"/>
                  </a:cubicBezTo>
                  <a:cubicBezTo>
                    <a:pt x="1755592" y="12671"/>
                    <a:pt x="2466562" y="0"/>
                    <a:pt x="2466562" y="0"/>
                  </a:cubicBezTo>
                  <a:cubicBezTo>
                    <a:pt x="2534025" y="0"/>
                    <a:pt x="2609962" y="0"/>
                    <a:pt x="2688735" y="85073"/>
                  </a:cubicBezTo>
                  <a:cubicBezTo>
                    <a:pt x="2731713" y="131488"/>
                    <a:pt x="2732782" y="240224"/>
                    <a:pt x="2733187" y="320281"/>
                  </a:cubicBezTo>
                  <a:cubicBezTo>
                    <a:pt x="2733187" y="320281"/>
                    <a:pt x="2731482" y="1698777"/>
                    <a:pt x="2731482" y="2042933"/>
                  </a:cubicBezTo>
                  <a:cubicBezTo>
                    <a:pt x="2731482" y="2257092"/>
                    <a:pt x="2740630" y="2556271"/>
                    <a:pt x="2740630" y="2556271"/>
                  </a:cubicBezTo>
                  <a:cubicBezTo>
                    <a:pt x="2740630" y="2684940"/>
                    <a:pt x="2736461" y="2805517"/>
                    <a:pt x="2483623" y="2797383"/>
                  </a:cubicBezTo>
                  <a:cubicBezTo>
                    <a:pt x="2483623" y="2797383"/>
                    <a:pt x="2107150" y="2777085"/>
                    <a:pt x="1785556" y="2784683"/>
                  </a:cubicBezTo>
                  <a:cubicBezTo>
                    <a:pt x="1079111" y="2792817"/>
                    <a:pt x="304023" y="2805517"/>
                    <a:pt x="304023" y="2805517"/>
                  </a:cubicBezTo>
                  <a:cubicBezTo>
                    <a:pt x="132548" y="2805517"/>
                    <a:pt x="4213" y="2704448"/>
                    <a:pt x="8532" y="2501901"/>
                  </a:cubicBezTo>
                  <a:cubicBezTo>
                    <a:pt x="8532" y="2501901"/>
                    <a:pt x="9630" y="2003360"/>
                    <a:pt x="4815" y="10630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12216849" y="3882523"/>
            <a:ext cx="5475361" cy="5613625"/>
            <a:chOff x="0" y="0"/>
            <a:chExt cx="2736417" cy="28055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4213" y="0"/>
              <a:ext cx="2740630" cy="2805517"/>
            </a:xfrm>
            <a:custGeom>
              <a:avLst/>
              <a:gdLst/>
              <a:ahLst/>
              <a:cxnLst/>
              <a:rect r="r" b="b" t="t" l="l"/>
              <a:pathLst>
                <a:path h="2805517" w="2740630">
                  <a:moveTo>
                    <a:pt x="278431" y="16918"/>
                  </a:moveTo>
                  <a:cubicBezTo>
                    <a:pt x="278431" y="16918"/>
                    <a:pt x="604014" y="12258"/>
                    <a:pt x="918891" y="12454"/>
                  </a:cubicBezTo>
                  <a:cubicBezTo>
                    <a:pt x="1755592" y="12671"/>
                    <a:pt x="2466562" y="0"/>
                    <a:pt x="2466562" y="0"/>
                  </a:cubicBezTo>
                  <a:cubicBezTo>
                    <a:pt x="2534025" y="0"/>
                    <a:pt x="2609962" y="0"/>
                    <a:pt x="2688735" y="85073"/>
                  </a:cubicBezTo>
                  <a:cubicBezTo>
                    <a:pt x="2731713" y="131488"/>
                    <a:pt x="2732782" y="240224"/>
                    <a:pt x="2733187" y="320281"/>
                  </a:cubicBezTo>
                  <a:cubicBezTo>
                    <a:pt x="2733187" y="320281"/>
                    <a:pt x="2731482" y="1698777"/>
                    <a:pt x="2731482" y="2042933"/>
                  </a:cubicBezTo>
                  <a:cubicBezTo>
                    <a:pt x="2731482" y="2257092"/>
                    <a:pt x="2740630" y="2556271"/>
                    <a:pt x="2740630" y="2556271"/>
                  </a:cubicBezTo>
                  <a:cubicBezTo>
                    <a:pt x="2740630" y="2684940"/>
                    <a:pt x="2736461" y="2805517"/>
                    <a:pt x="2483623" y="2797383"/>
                  </a:cubicBezTo>
                  <a:cubicBezTo>
                    <a:pt x="2483623" y="2797383"/>
                    <a:pt x="2107150" y="2777085"/>
                    <a:pt x="1785556" y="2784683"/>
                  </a:cubicBezTo>
                  <a:cubicBezTo>
                    <a:pt x="1079111" y="2792817"/>
                    <a:pt x="304023" y="2805517"/>
                    <a:pt x="304023" y="2805517"/>
                  </a:cubicBezTo>
                  <a:cubicBezTo>
                    <a:pt x="132548" y="2805517"/>
                    <a:pt x="4213" y="2704448"/>
                    <a:pt x="8532" y="2501901"/>
                  </a:cubicBezTo>
                  <a:cubicBezTo>
                    <a:pt x="8532" y="2501901"/>
                    <a:pt x="9630" y="2003360"/>
                    <a:pt x="4815" y="10630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6366461" y="3692023"/>
            <a:ext cx="5475361" cy="5804125"/>
            <a:chOff x="0" y="0"/>
            <a:chExt cx="2736417" cy="290072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4213" y="0"/>
              <a:ext cx="2740630" cy="2900723"/>
            </a:xfrm>
            <a:custGeom>
              <a:avLst/>
              <a:gdLst/>
              <a:ahLst/>
              <a:cxnLst/>
              <a:rect r="r" b="b" t="t" l="l"/>
              <a:pathLst>
                <a:path h="2900723" w="2740630">
                  <a:moveTo>
                    <a:pt x="278431" y="16918"/>
                  </a:moveTo>
                  <a:cubicBezTo>
                    <a:pt x="278431" y="16918"/>
                    <a:pt x="604014" y="12258"/>
                    <a:pt x="918891" y="12454"/>
                  </a:cubicBezTo>
                  <a:cubicBezTo>
                    <a:pt x="1755592" y="12671"/>
                    <a:pt x="2466562" y="0"/>
                    <a:pt x="2466562" y="0"/>
                  </a:cubicBezTo>
                  <a:cubicBezTo>
                    <a:pt x="2534025" y="0"/>
                    <a:pt x="2609962" y="0"/>
                    <a:pt x="2688735" y="85073"/>
                  </a:cubicBezTo>
                  <a:cubicBezTo>
                    <a:pt x="2731713" y="131488"/>
                    <a:pt x="2732782" y="240224"/>
                    <a:pt x="2733187" y="320281"/>
                  </a:cubicBezTo>
                  <a:cubicBezTo>
                    <a:pt x="2733187" y="320281"/>
                    <a:pt x="2731482" y="1777548"/>
                    <a:pt x="2731482" y="2138139"/>
                  </a:cubicBezTo>
                  <a:cubicBezTo>
                    <a:pt x="2731482" y="2352298"/>
                    <a:pt x="2740630" y="2651477"/>
                    <a:pt x="2740630" y="2651477"/>
                  </a:cubicBezTo>
                  <a:cubicBezTo>
                    <a:pt x="2740630" y="2780146"/>
                    <a:pt x="2736461" y="2900723"/>
                    <a:pt x="2483623" y="2892589"/>
                  </a:cubicBezTo>
                  <a:cubicBezTo>
                    <a:pt x="2483623" y="2892589"/>
                    <a:pt x="2107150" y="2872291"/>
                    <a:pt x="1785556" y="2879889"/>
                  </a:cubicBezTo>
                  <a:cubicBezTo>
                    <a:pt x="1079111" y="2888023"/>
                    <a:pt x="304023" y="2900723"/>
                    <a:pt x="304023" y="2900723"/>
                  </a:cubicBezTo>
                  <a:cubicBezTo>
                    <a:pt x="132548" y="2900723"/>
                    <a:pt x="4213" y="2799654"/>
                    <a:pt x="8532" y="2597107"/>
                  </a:cubicBezTo>
                  <a:cubicBezTo>
                    <a:pt x="8532" y="2597107"/>
                    <a:pt x="9630" y="2098566"/>
                    <a:pt x="4815" y="10764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2495599" y="9812477"/>
            <a:ext cx="3359452" cy="474523"/>
          </a:xfrm>
          <a:custGeom>
            <a:avLst/>
            <a:gdLst/>
            <a:ahLst/>
            <a:cxnLst/>
            <a:rect r="r" b="b" t="t" l="l"/>
            <a:pathLst>
              <a:path h="474523" w="3359452">
                <a:moveTo>
                  <a:pt x="0" y="0"/>
                </a:moveTo>
                <a:lnTo>
                  <a:pt x="3359452" y="0"/>
                </a:lnTo>
                <a:lnTo>
                  <a:pt x="3359452" y="474523"/>
                </a:lnTo>
                <a:lnTo>
                  <a:pt x="0" y="474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85958" y="2831270"/>
            <a:ext cx="3436366" cy="2492928"/>
          </a:xfrm>
          <a:custGeom>
            <a:avLst/>
            <a:gdLst/>
            <a:ahLst/>
            <a:cxnLst/>
            <a:rect r="r" b="b" t="t" l="l"/>
            <a:pathLst>
              <a:path h="2492928" w="3436366">
                <a:moveTo>
                  <a:pt x="0" y="0"/>
                </a:moveTo>
                <a:lnTo>
                  <a:pt x="3436366" y="0"/>
                </a:lnTo>
                <a:lnTo>
                  <a:pt x="3436366" y="2492927"/>
                </a:lnTo>
                <a:lnTo>
                  <a:pt x="0" y="24929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382321" y="1198469"/>
            <a:ext cx="9523358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STUDEREN?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6150" y="6639219"/>
            <a:ext cx="4917860" cy="259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wil/moet ik precies leren?</a:t>
            </a:r>
          </a:p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ga ik het aanpakken?</a:t>
            </a:r>
          </a:p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Wanneer ga ik het doen en in welke volgorde?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307791" y="6445866"/>
            <a:ext cx="5293475" cy="259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Is het mij gelukt? </a:t>
            </a:r>
          </a:p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Heb ik het op een goede manier aangepakt? Wat deed ik goed? Wat ga ik volgende keer anders aanpakken?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24531" y="6220443"/>
            <a:ext cx="5038938" cy="3104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 Ik controleer regelmatig of ik goed bezig ben. </a:t>
            </a:r>
          </a:p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Klopt mijn planning? Begrijp ik waar ik mee bezig ben? Wie kan me eventueel helpen?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74541" y="6004806"/>
            <a:ext cx="4917860" cy="494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VOORBEREIDING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413321" y="5923261"/>
            <a:ext cx="4917860" cy="494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REFLECTIE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24531" y="5697839"/>
            <a:ext cx="4917860" cy="494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UITVOERING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754656" y="3279993"/>
            <a:ext cx="3157630" cy="2399799"/>
          </a:xfrm>
          <a:custGeom>
            <a:avLst/>
            <a:gdLst/>
            <a:ahLst/>
            <a:cxnLst/>
            <a:rect r="r" b="b" t="t" l="l"/>
            <a:pathLst>
              <a:path h="2399799" w="3157630">
                <a:moveTo>
                  <a:pt x="0" y="0"/>
                </a:moveTo>
                <a:lnTo>
                  <a:pt x="3157630" y="0"/>
                </a:lnTo>
                <a:lnTo>
                  <a:pt x="3157630" y="2399799"/>
                </a:lnTo>
                <a:lnTo>
                  <a:pt x="0" y="23997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342232" y="3094253"/>
            <a:ext cx="3224594" cy="2585538"/>
          </a:xfrm>
          <a:custGeom>
            <a:avLst/>
            <a:gdLst/>
            <a:ahLst/>
            <a:cxnLst/>
            <a:rect r="r" b="b" t="t" l="l"/>
            <a:pathLst>
              <a:path h="2585538" w="3224594">
                <a:moveTo>
                  <a:pt x="0" y="0"/>
                </a:moveTo>
                <a:lnTo>
                  <a:pt x="3224594" y="0"/>
                </a:lnTo>
                <a:lnTo>
                  <a:pt x="3224594" y="2585539"/>
                </a:lnTo>
                <a:lnTo>
                  <a:pt x="0" y="2585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83565">
            <a:off x="-831195" y="6166729"/>
            <a:ext cx="3719791" cy="2952584"/>
          </a:xfrm>
          <a:custGeom>
            <a:avLst/>
            <a:gdLst/>
            <a:ahLst/>
            <a:cxnLst/>
            <a:rect r="r" b="b" t="t" l="l"/>
            <a:pathLst>
              <a:path h="2952584" w="3719791">
                <a:moveTo>
                  <a:pt x="0" y="0"/>
                </a:moveTo>
                <a:lnTo>
                  <a:pt x="3719790" y="0"/>
                </a:lnTo>
                <a:lnTo>
                  <a:pt x="3719790" y="2952584"/>
                </a:lnTo>
                <a:lnTo>
                  <a:pt x="0" y="29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3488219" y="-2467089"/>
            <a:ext cx="5499877" cy="5224883"/>
          </a:xfrm>
          <a:custGeom>
            <a:avLst/>
            <a:gdLst/>
            <a:ahLst/>
            <a:cxnLst/>
            <a:rect r="r" b="b" t="t" l="l"/>
            <a:pathLst>
              <a:path h="5224883" w="5499877">
                <a:moveTo>
                  <a:pt x="5499876" y="0"/>
                </a:moveTo>
                <a:lnTo>
                  <a:pt x="0" y="0"/>
                </a:lnTo>
                <a:lnTo>
                  <a:pt x="0" y="5224883"/>
                </a:lnTo>
                <a:lnTo>
                  <a:pt x="5499876" y="5224883"/>
                </a:lnTo>
                <a:lnTo>
                  <a:pt x="54998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52560" y="1659819"/>
            <a:ext cx="13630480" cy="6967361"/>
            <a:chOff x="0" y="0"/>
            <a:chExt cx="7570160" cy="38695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4213" y="0"/>
              <a:ext cx="7574372" cy="3869566"/>
            </a:xfrm>
            <a:custGeom>
              <a:avLst/>
              <a:gdLst/>
              <a:ahLst/>
              <a:cxnLst/>
              <a:rect r="r" b="b" t="t" l="l"/>
              <a:pathLst>
                <a:path h="3869566" w="7574372">
                  <a:moveTo>
                    <a:pt x="278431" y="16918"/>
                  </a:moveTo>
                  <a:cubicBezTo>
                    <a:pt x="278431" y="16918"/>
                    <a:pt x="604014" y="12258"/>
                    <a:pt x="1004953" y="12454"/>
                  </a:cubicBezTo>
                  <a:cubicBezTo>
                    <a:pt x="5977953" y="12671"/>
                    <a:pt x="7300304" y="0"/>
                    <a:pt x="7300304" y="0"/>
                  </a:cubicBezTo>
                  <a:cubicBezTo>
                    <a:pt x="7367768" y="0"/>
                    <a:pt x="7443705" y="0"/>
                    <a:pt x="7522478" y="85073"/>
                  </a:cubicBezTo>
                  <a:cubicBezTo>
                    <a:pt x="7565456" y="131488"/>
                    <a:pt x="7566524" y="240224"/>
                    <a:pt x="7566929" y="320281"/>
                  </a:cubicBezTo>
                  <a:cubicBezTo>
                    <a:pt x="7566929" y="320281"/>
                    <a:pt x="7565225" y="2579150"/>
                    <a:pt x="7565225" y="3106982"/>
                  </a:cubicBezTo>
                  <a:cubicBezTo>
                    <a:pt x="7565225" y="3321140"/>
                    <a:pt x="7574373" y="3620319"/>
                    <a:pt x="7574373" y="3620319"/>
                  </a:cubicBezTo>
                  <a:cubicBezTo>
                    <a:pt x="7574373" y="3748988"/>
                    <a:pt x="7570203" y="3869566"/>
                    <a:pt x="7317365" y="3861431"/>
                  </a:cubicBezTo>
                  <a:cubicBezTo>
                    <a:pt x="7317365" y="3861431"/>
                    <a:pt x="6940893" y="3841133"/>
                    <a:pt x="6156051" y="3848731"/>
                  </a:cubicBezTo>
                  <a:cubicBezTo>
                    <a:pt x="1957234" y="3856866"/>
                    <a:pt x="304023" y="3869566"/>
                    <a:pt x="304023" y="3869566"/>
                  </a:cubicBezTo>
                  <a:cubicBezTo>
                    <a:pt x="132548" y="3869566"/>
                    <a:pt x="4213" y="3768497"/>
                    <a:pt x="8532" y="3565949"/>
                  </a:cubicBezTo>
                  <a:cubicBezTo>
                    <a:pt x="8532" y="3565949"/>
                    <a:pt x="9630" y="3067409"/>
                    <a:pt x="4815" y="121298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6482261">
            <a:off x="12926703" y="7729014"/>
            <a:ext cx="1919254" cy="3058572"/>
          </a:xfrm>
          <a:custGeom>
            <a:avLst/>
            <a:gdLst/>
            <a:ahLst/>
            <a:cxnLst/>
            <a:rect r="r" b="b" t="t" l="l"/>
            <a:pathLst>
              <a:path h="3058572" w="1919254">
                <a:moveTo>
                  <a:pt x="0" y="0"/>
                </a:moveTo>
                <a:lnTo>
                  <a:pt x="1919254" y="0"/>
                </a:lnTo>
                <a:lnTo>
                  <a:pt x="1919254" y="3058572"/>
                </a:lnTo>
                <a:lnTo>
                  <a:pt x="0" y="3058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992142" y="-596226"/>
            <a:ext cx="2908617" cy="3249851"/>
          </a:xfrm>
          <a:custGeom>
            <a:avLst/>
            <a:gdLst/>
            <a:ahLst/>
            <a:cxnLst/>
            <a:rect r="r" b="b" t="t" l="l"/>
            <a:pathLst>
              <a:path h="3249851" w="2908617">
                <a:moveTo>
                  <a:pt x="0" y="0"/>
                </a:moveTo>
                <a:lnTo>
                  <a:pt x="2908617" y="0"/>
                </a:lnTo>
                <a:lnTo>
                  <a:pt x="2908617" y="3249852"/>
                </a:lnTo>
                <a:lnTo>
                  <a:pt x="0" y="32498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982714" y="4806335"/>
            <a:ext cx="3180101" cy="3671112"/>
          </a:xfrm>
          <a:custGeom>
            <a:avLst/>
            <a:gdLst/>
            <a:ahLst/>
            <a:cxnLst/>
            <a:rect r="r" b="b" t="t" l="l"/>
            <a:pathLst>
              <a:path h="3671112" w="3180101">
                <a:moveTo>
                  <a:pt x="0" y="0"/>
                </a:moveTo>
                <a:lnTo>
                  <a:pt x="3180101" y="0"/>
                </a:lnTo>
                <a:lnTo>
                  <a:pt x="3180101" y="3671112"/>
                </a:lnTo>
                <a:lnTo>
                  <a:pt x="0" y="36711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86600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386554" y="4794076"/>
            <a:ext cx="4496486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  <a:spcBef>
                <a:spcPct val="0"/>
              </a:spcBef>
            </a:pPr>
            <a:r>
              <a:rPr lang="en-US" sz="3200" spc="160">
                <a:solidFill>
                  <a:srgbClr val="7E8DBC"/>
                </a:solidFill>
                <a:latin typeface="Poppins Bold"/>
              </a:rPr>
              <a:t>VOORBEREIDING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69902" y="6402496"/>
            <a:ext cx="4496486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  <a:spcBef>
                <a:spcPct val="0"/>
              </a:spcBef>
            </a:pPr>
            <a:r>
              <a:rPr lang="en-US" sz="3200" spc="160">
                <a:solidFill>
                  <a:srgbClr val="DF6332"/>
                </a:solidFill>
                <a:latin typeface="Poppins Bold"/>
              </a:rPr>
              <a:t>UITVOERING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26855" y="3086100"/>
            <a:ext cx="4496486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  <a:spcBef>
                <a:spcPct val="0"/>
              </a:spcBef>
            </a:pPr>
            <a:r>
              <a:rPr lang="en-US" sz="3200" spc="160">
                <a:solidFill>
                  <a:srgbClr val="3D5F3D"/>
                </a:solidFill>
                <a:latin typeface="Poppins Bold"/>
              </a:rPr>
              <a:t>REFLECTIE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293108" y="4824297"/>
            <a:ext cx="6632830" cy="7656946"/>
          </a:xfrm>
          <a:custGeom>
            <a:avLst/>
            <a:gdLst/>
            <a:ahLst/>
            <a:cxnLst/>
            <a:rect r="r" b="b" t="t" l="l"/>
            <a:pathLst>
              <a:path h="7656946" w="6632830">
                <a:moveTo>
                  <a:pt x="0" y="0"/>
                </a:moveTo>
                <a:lnTo>
                  <a:pt x="6632830" y="0"/>
                </a:lnTo>
                <a:lnTo>
                  <a:pt x="6632830" y="7656946"/>
                </a:lnTo>
                <a:lnTo>
                  <a:pt x="0" y="7656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493832">
            <a:off x="7415707" y="4369291"/>
            <a:ext cx="2044578" cy="2419619"/>
          </a:xfrm>
          <a:custGeom>
            <a:avLst/>
            <a:gdLst/>
            <a:ahLst/>
            <a:cxnLst/>
            <a:rect r="r" b="b" t="t" l="l"/>
            <a:pathLst>
              <a:path h="2419619" w="2044578">
                <a:moveTo>
                  <a:pt x="2044578" y="0"/>
                </a:moveTo>
                <a:lnTo>
                  <a:pt x="0" y="0"/>
                </a:lnTo>
                <a:lnTo>
                  <a:pt x="0" y="2419619"/>
                </a:lnTo>
                <a:lnTo>
                  <a:pt x="2044578" y="2419619"/>
                </a:lnTo>
                <a:lnTo>
                  <a:pt x="20445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9363075" y="292265"/>
            <a:ext cx="9675508" cy="9713424"/>
            <a:chOff x="0" y="0"/>
            <a:chExt cx="4835522" cy="48544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4213" y="0"/>
              <a:ext cx="4839735" cy="4854471"/>
            </a:xfrm>
            <a:custGeom>
              <a:avLst/>
              <a:gdLst/>
              <a:ahLst/>
              <a:cxnLst/>
              <a:rect r="r" b="b" t="t" l="l"/>
              <a:pathLst>
                <a:path h="4854471" w="4839735">
                  <a:moveTo>
                    <a:pt x="278431" y="16918"/>
                  </a:moveTo>
                  <a:cubicBezTo>
                    <a:pt x="278431" y="16918"/>
                    <a:pt x="604014" y="12258"/>
                    <a:pt x="956265" y="12454"/>
                  </a:cubicBezTo>
                  <a:cubicBezTo>
                    <a:pt x="3589197" y="12671"/>
                    <a:pt x="4565666" y="0"/>
                    <a:pt x="4565666" y="0"/>
                  </a:cubicBezTo>
                  <a:cubicBezTo>
                    <a:pt x="4633130" y="0"/>
                    <a:pt x="4709067" y="0"/>
                    <a:pt x="4787840" y="85073"/>
                  </a:cubicBezTo>
                  <a:cubicBezTo>
                    <a:pt x="4830818" y="131488"/>
                    <a:pt x="4831886" y="240224"/>
                    <a:pt x="4832291" y="320281"/>
                  </a:cubicBezTo>
                  <a:cubicBezTo>
                    <a:pt x="4832291" y="320281"/>
                    <a:pt x="4830587" y="3394041"/>
                    <a:pt x="4830587" y="4091887"/>
                  </a:cubicBezTo>
                  <a:cubicBezTo>
                    <a:pt x="4830587" y="4306046"/>
                    <a:pt x="4839735" y="4605225"/>
                    <a:pt x="4839735" y="4605225"/>
                  </a:cubicBezTo>
                  <a:cubicBezTo>
                    <a:pt x="4839735" y="4733893"/>
                    <a:pt x="4835565" y="4854471"/>
                    <a:pt x="4582727" y="4846337"/>
                  </a:cubicBezTo>
                  <a:cubicBezTo>
                    <a:pt x="4582727" y="4846337"/>
                    <a:pt x="4206255" y="4826038"/>
                    <a:pt x="3683490" y="4833637"/>
                  </a:cubicBezTo>
                  <a:cubicBezTo>
                    <a:pt x="1460446" y="4841771"/>
                    <a:pt x="304023" y="4854471"/>
                    <a:pt x="304023" y="4854471"/>
                  </a:cubicBezTo>
                  <a:cubicBezTo>
                    <a:pt x="132548" y="4854471"/>
                    <a:pt x="4213" y="4753402"/>
                    <a:pt x="8532" y="4550855"/>
                  </a:cubicBezTo>
                  <a:cubicBezTo>
                    <a:pt x="8532" y="4550855"/>
                    <a:pt x="9630" y="4052314"/>
                    <a:pt x="4815" y="135175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-7464998">
            <a:off x="-698575" y="5267942"/>
            <a:ext cx="1801788" cy="2871375"/>
          </a:xfrm>
          <a:custGeom>
            <a:avLst/>
            <a:gdLst/>
            <a:ahLst/>
            <a:cxnLst/>
            <a:rect r="r" b="b" t="t" l="l"/>
            <a:pathLst>
              <a:path h="2871375" w="1801788">
                <a:moveTo>
                  <a:pt x="0" y="0"/>
                </a:moveTo>
                <a:lnTo>
                  <a:pt x="1801788" y="0"/>
                </a:lnTo>
                <a:lnTo>
                  <a:pt x="1801788" y="2871375"/>
                </a:lnTo>
                <a:lnTo>
                  <a:pt x="0" y="2871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95880" y="4353523"/>
            <a:ext cx="4904777" cy="4904777"/>
          </a:xfrm>
          <a:custGeom>
            <a:avLst/>
            <a:gdLst/>
            <a:ahLst/>
            <a:cxnLst/>
            <a:rect r="r" b="b" t="t" l="l"/>
            <a:pathLst>
              <a:path h="4904777" w="4904777">
                <a:moveTo>
                  <a:pt x="0" y="0"/>
                </a:moveTo>
                <a:lnTo>
                  <a:pt x="4904778" y="0"/>
                </a:lnTo>
                <a:lnTo>
                  <a:pt x="4904778" y="4904777"/>
                </a:lnTo>
                <a:lnTo>
                  <a:pt x="0" y="4904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707666"/>
            <a:ext cx="7409296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MOTIVATIE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93422" y="1667673"/>
            <a:ext cx="6057529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Studeer je liever en beter als je iets graag doet?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Doe je die dingen eerst? Of houd je ze tot later?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44075" y="964716"/>
            <a:ext cx="6057529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5" indent="-399412" lvl="1">
              <a:lnSpc>
                <a:spcPts val="4069"/>
              </a:lnSpc>
              <a:buFont typeface="Arial"/>
              <a:buChar char="•"/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WAT DOE JE GRAAG?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193422" y="4779520"/>
            <a:ext cx="6057529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voel je je als je merkt dat je iets goed kan?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Helpt je dat om andere dingen aan te pakken?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44075" y="4076563"/>
            <a:ext cx="6057529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5" indent="-399412" lvl="1">
              <a:lnSpc>
                <a:spcPts val="4069"/>
              </a:lnSpc>
              <a:buFont typeface="Arial"/>
              <a:buChar char="•"/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WAAR BEN JE GOED IN?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01771" y="8400675"/>
            <a:ext cx="6057529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Zoek je hulp? Of geef je op?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74598" y="7104448"/>
            <a:ext cx="6057529" cy="104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5" indent="-399412" lvl="1">
              <a:lnSpc>
                <a:spcPts val="4069"/>
              </a:lnSpc>
              <a:buFont typeface="Arial"/>
              <a:buChar char="•"/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WAT DOE JE ALS IETS (NOG) NIET GOED LUKT?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9490" y="-643331"/>
            <a:ext cx="3793273" cy="3821938"/>
          </a:xfrm>
          <a:custGeom>
            <a:avLst/>
            <a:gdLst/>
            <a:ahLst/>
            <a:cxnLst/>
            <a:rect r="r" b="b" t="t" l="l"/>
            <a:pathLst>
              <a:path h="3821938" w="3793273">
                <a:moveTo>
                  <a:pt x="0" y="0"/>
                </a:moveTo>
                <a:lnTo>
                  <a:pt x="3793273" y="0"/>
                </a:lnTo>
                <a:lnTo>
                  <a:pt x="3793273" y="3821938"/>
                </a:lnTo>
                <a:lnTo>
                  <a:pt x="0" y="382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32382" y="6826034"/>
            <a:ext cx="3847695" cy="3838075"/>
          </a:xfrm>
          <a:custGeom>
            <a:avLst/>
            <a:gdLst/>
            <a:ahLst/>
            <a:cxnLst/>
            <a:rect r="r" b="b" t="t" l="l"/>
            <a:pathLst>
              <a:path h="3838075" w="3847695">
                <a:moveTo>
                  <a:pt x="0" y="0"/>
                </a:moveTo>
                <a:lnTo>
                  <a:pt x="3847695" y="0"/>
                </a:lnTo>
                <a:lnTo>
                  <a:pt x="3847695" y="3838076"/>
                </a:lnTo>
                <a:lnTo>
                  <a:pt x="0" y="383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132580" y="1158829"/>
            <a:ext cx="16126720" cy="7969342"/>
            <a:chOff x="0" y="0"/>
            <a:chExt cx="8059640" cy="39828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4213" y="0"/>
              <a:ext cx="8063852" cy="3982832"/>
            </a:xfrm>
            <a:custGeom>
              <a:avLst/>
              <a:gdLst/>
              <a:ahLst/>
              <a:cxnLst/>
              <a:rect r="r" b="b" t="t" l="l"/>
              <a:pathLst>
                <a:path h="3982832" w="8063852">
                  <a:moveTo>
                    <a:pt x="278431" y="16918"/>
                  </a:moveTo>
                  <a:cubicBezTo>
                    <a:pt x="278431" y="16918"/>
                    <a:pt x="604014" y="12258"/>
                    <a:pt x="1013668" y="12454"/>
                  </a:cubicBezTo>
                  <a:cubicBezTo>
                    <a:pt x="6405522" y="12671"/>
                    <a:pt x="7789784" y="0"/>
                    <a:pt x="7789784" y="0"/>
                  </a:cubicBezTo>
                  <a:cubicBezTo>
                    <a:pt x="7857248" y="0"/>
                    <a:pt x="7933185" y="0"/>
                    <a:pt x="8011958" y="85073"/>
                  </a:cubicBezTo>
                  <a:cubicBezTo>
                    <a:pt x="8054936" y="131488"/>
                    <a:pt x="8056004" y="240224"/>
                    <a:pt x="8056409" y="320281"/>
                  </a:cubicBezTo>
                  <a:cubicBezTo>
                    <a:pt x="8056409" y="320281"/>
                    <a:pt x="8054705" y="2672864"/>
                    <a:pt x="8054705" y="3220248"/>
                  </a:cubicBezTo>
                  <a:cubicBezTo>
                    <a:pt x="8054705" y="3434407"/>
                    <a:pt x="8063853" y="3733586"/>
                    <a:pt x="8063853" y="3733586"/>
                  </a:cubicBezTo>
                  <a:cubicBezTo>
                    <a:pt x="8063853" y="3862255"/>
                    <a:pt x="8059683" y="3982832"/>
                    <a:pt x="7806845" y="3974698"/>
                  </a:cubicBezTo>
                  <a:cubicBezTo>
                    <a:pt x="7806845" y="3974698"/>
                    <a:pt x="7430373" y="3954400"/>
                    <a:pt x="6598621" y="3961998"/>
                  </a:cubicBezTo>
                  <a:cubicBezTo>
                    <a:pt x="2046156" y="3970132"/>
                    <a:pt x="304023" y="3982832"/>
                    <a:pt x="304023" y="3982832"/>
                  </a:cubicBezTo>
                  <a:cubicBezTo>
                    <a:pt x="132548" y="3982832"/>
                    <a:pt x="4213" y="3881763"/>
                    <a:pt x="8532" y="3679216"/>
                  </a:cubicBezTo>
                  <a:cubicBezTo>
                    <a:pt x="8532" y="3679216"/>
                    <a:pt x="9630" y="3180675"/>
                    <a:pt x="4815" y="12289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3172555">
            <a:off x="-249915" y="7987367"/>
            <a:ext cx="3554123" cy="4608264"/>
          </a:xfrm>
          <a:custGeom>
            <a:avLst/>
            <a:gdLst/>
            <a:ahLst/>
            <a:cxnLst/>
            <a:rect r="r" b="b" t="t" l="l"/>
            <a:pathLst>
              <a:path h="4608264" w="3554123">
                <a:moveTo>
                  <a:pt x="0" y="0"/>
                </a:moveTo>
                <a:lnTo>
                  <a:pt x="3554123" y="0"/>
                </a:lnTo>
                <a:lnTo>
                  <a:pt x="3554123" y="4608264"/>
                </a:lnTo>
                <a:lnTo>
                  <a:pt x="0" y="4608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56226" y="-2884318"/>
            <a:ext cx="4511042" cy="5370289"/>
          </a:xfrm>
          <a:custGeom>
            <a:avLst/>
            <a:gdLst/>
            <a:ahLst/>
            <a:cxnLst/>
            <a:rect r="r" b="b" t="t" l="l"/>
            <a:pathLst>
              <a:path h="5370289" w="4511042">
                <a:moveTo>
                  <a:pt x="0" y="0"/>
                </a:moveTo>
                <a:lnTo>
                  <a:pt x="4511042" y="0"/>
                </a:lnTo>
                <a:lnTo>
                  <a:pt x="4511042" y="5370289"/>
                </a:lnTo>
                <a:lnTo>
                  <a:pt x="0" y="5370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7147" y="1958290"/>
            <a:ext cx="3613962" cy="6786782"/>
          </a:xfrm>
          <a:custGeom>
            <a:avLst/>
            <a:gdLst/>
            <a:ahLst/>
            <a:cxnLst/>
            <a:rect r="r" b="b" t="t" l="l"/>
            <a:pathLst>
              <a:path h="6786782" w="3613962">
                <a:moveTo>
                  <a:pt x="0" y="0"/>
                </a:moveTo>
                <a:lnTo>
                  <a:pt x="3613961" y="0"/>
                </a:lnTo>
                <a:lnTo>
                  <a:pt x="3613961" y="6786782"/>
                </a:lnTo>
                <a:lnTo>
                  <a:pt x="0" y="6786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678010" y="2118310"/>
            <a:ext cx="11106427" cy="166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333333"/>
                </a:solidFill>
                <a:latin typeface="Poppins"/>
              </a:rPr>
              <a:t>OPDRACHT 1: PROBEER GEDURENDE 1 MINUUT DE BETEKENIS VAN DEZE WOORDEN IN TE PRENTEN.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41108" y="4016862"/>
            <a:ext cx="4465990" cy="4728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ARAN 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FANA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MALLË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NION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TECIL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URSA</a:t>
            </a:r>
          </a:p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WIGIL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95940" y="4016862"/>
            <a:ext cx="4465990" cy="4728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KONING 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WIT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STRAAT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HONINGBIJ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PEN</a:t>
            </a:r>
          </a:p>
          <a:p>
            <a:pPr algn="ctr">
              <a:lnSpc>
                <a:spcPts val="5280"/>
              </a:lnSpc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RAZERNIJ</a:t>
            </a:r>
          </a:p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800" spc="240">
                <a:solidFill>
                  <a:srgbClr val="333333"/>
                </a:solidFill>
                <a:latin typeface="Poppins"/>
              </a:rPr>
              <a:t>NIMF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9490" y="-643331"/>
            <a:ext cx="3793273" cy="3821938"/>
          </a:xfrm>
          <a:custGeom>
            <a:avLst/>
            <a:gdLst/>
            <a:ahLst/>
            <a:cxnLst/>
            <a:rect r="r" b="b" t="t" l="l"/>
            <a:pathLst>
              <a:path h="3821938" w="3793273">
                <a:moveTo>
                  <a:pt x="0" y="0"/>
                </a:moveTo>
                <a:lnTo>
                  <a:pt x="3793273" y="0"/>
                </a:lnTo>
                <a:lnTo>
                  <a:pt x="3793273" y="3821938"/>
                </a:lnTo>
                <a:lnTo>
                  <a:pt x="0" y="382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32382" y="6826034"/>
            <a:ext cx="3847695" cy="3838075"/>
          </a:xfrm>
          <a:custGeom>
            <a:avLst/>
            <a:gdLst/>
            <a:ahLst/>
            <a:cxnLst/>
            <a:rect r="r" b="b" t="t" l="l"/>
            <a:pathLst>
              <a:path h="3838075" w="3847695">
                <a:moveTo>
                  <a:pt x="0" y="0"/>
                </a:moveTo>
                <a:lnTo>
                  <a:pt x="3847695" y="0"/>
                </a:lnTo>
                <a:lnTo>
                  <a:pt x="3847695" y="3838076"/>
                </a:lnTo>
                <a:lnTo>
                  <a:pt x="0" y="3838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132580" y="1158829"/>
            <a:ext cx="16126720" cy="7969342"/>
            <a:chOff x="0" y="0"/>
            <a:chExt cx="8059640" cy="39828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4213" y="0"/>
              <a:ext cx="8063852" cy="3982832"/>
            </a:xfrm>
            <a:custGeom>
              <a:avLst/>
              <a:gdLst/>
              <a:ahLst/>
              <a:cxnLst/>
              <a:rect r="r" b="b" t="t" l="l"/>
              <a:pathLst>
                <a:path h="3982832" w="8063852">
                  <a:moveTo>
                    <a:pt x="278431" y="16918"/>
                  </a:moveTo>
                  <a:cubicBezTo>
                    <a:pt x="278431" y="16918"/>
                    <a:pt x="604014" y="12258"/>
                    <a:pt x="1013668" y="12454"/>
                  </a:cubicBezTo>
                  <a:cubicBezTo>
                    <a:pt x="6405522" y="12671"/>
                    <a:pt x="7789784" y="0"/>
                    <a:pt x="7789784" y="0"/>
                  </a:cubicBezTo>
                  <a:cubicBezTo>
                    <a:pt x="7857248" y="0"/>
                    <a:pt x="7933185" y="0"/>
                    <a:pt x="8011958" y="85073"/>
                  </a:cubicBezTo>
                  <a:cubicBezTo>
                    <a:pt x="8054936" y="131488"/>
                    <a:pt x="8056004" y="240224"/>
                    <a:pt x="8056409" y="320281"/>
                  </a:cubicBezTo>
                  <a:cubicBezTo>
                    <a:pt x="8056409" y="320281"/>
                    <a:pt x="8054705" y="2672864"/>
                    <a:pt x="8054705" y="3220248"/>
                  </a:cubicBezTo>
                  <a:cubicBezTo>
                    <a:pt x="8054705" y="3434407"/>
                    <a:pt x="8063853" y="3733586"/>
                    <a:pt x="8063853" y="3733586"/>
                  </a:cubicBezTo>
                  <a:cubicBezTo>
                    <a:pt x="8063853" y="3862255"/>
                    <a:pt x="8059683" y="3982832"/>
                    <a:pt x="7806845" y="3974698"/>
                  </a:cubicBezTo>
                  <a:cubicBezTo>
                    <a:pt x="7806845" y="3974698"/>
                    <a:pt x="7430373" y="3954400"/>
                    <a:pt x="6598621" y="3961998"/>
                  </a:cubicBezTo>
                  <a:cubicBezTo>
                    <a:pt x="2046156" y="3970132"/>
                    <a:pt x="304023" y="3982832"/>
                    <a:pt x="304023" y="3982832"/>
                  </a:cubicBezTo>
                  <a:cubicBezTo>
                    <a:pt x="132548" y="3982832"/>
                    <a:pt x="4213" y="3881763"/>
                    <a:pt x="8532" y="3679216"/>
                  </a:cubicBezTo>
                  <a:cubicBezTo>
                    <a:pt x="8532" y="3679216"/>
                    <a:pt x="9630" y="3180675"/>
                    <a:pt x="4815" y="122894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3172555">
            <a:off x="-249915" y="7987367"/>
            <a:ext cx="3554123" cy="4608264"/>
          </a:xfrm>
          <a:custGeom>
            <a:avLst/>
            <a:gdLst/>
            <a:ahLst/>
            <a:cxnLst/>
            <a:rect r="r" b="b" t="t" l="l"/>
            <a:pathLst>
              <a:path h="4608264" w="3554123">
                <a:moveTo>
                  <a:pt x="0" y="0"/>
                </a:moveTo>
                <a:lnTo>
                  <a:pt x="3554123" y="0"/>
                </a:lnTo>
                <a:lnTo>
                  <a:pt x="3554123" y="4608264"/>
                </a:lnTo>
                <a:lnTo>
                  <a:pt x="0" y="4608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56226" y="-2884318"/>
            <a:ext cx="4511042" cy="5370289"/>
          </a:xfrm>
          <a:custGeom>
            <a:avLst/>
            <a:gdLst/>
            <a:ahLst/>
            <a:cxnLst/>
            <a:rect r="r" b="b" t="t" l="l"/>
            <a:pathLst>
              <a:path h="5370289" w="4511042">
                <a:moveTo>
                  <a:pt x="0" y="0"/>
                </a:moveTo>
                <a:lnTo>
                  <a:pt x="4511042" y="0"/>
                </a:lnTo>
                <a:lnTo>
                  <a:pt x="4511042" y="5370289"/>
                </a:lnTo>
                <a:lnTo>
                  <a:pt x="0" y="5370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7147" y="1958290"/>
            <a:ext cx="3613962" cy="6786782"/>
          </a:xfrm>
          <a:custGeom>
            <a:avLst/>
            <a:gdLst/>
            <a:ahLst/>
            <a:cxnLst/>
            <a:rect r="r" b="b" t="t" l="l"/>
            <a:pathLst>
              <a:path h="6786782" w="3613962">
                <a:moveTo>
                  <a:pt x="0" y="0"/>
                </a:moveTo>
                <a:lnTo>
                  <a:pt x="3613961" y="0"/>
                </a:lnTo>
                <a:lnTo>
                  <a:pt x="3613961" y="6786782"/>
                </a:lnTo>
                <a:lnTo>
                  <a:pt x="0" y="6786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01851" y="3261261"/>
            <a:ext cx="10616423" cy="4228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333333"/>
                </a:solidFill>
                <a:latin typeface="Poppins"/>
              </a:rPr>
              <a:t>HOE GING DAT?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333333"/>
                </a:solidFill>
                <a:latin typeface="Poppins"/>
              </a:rPr>
              <a:t>HOE VOEL JE JE DAARBIJ?</a:t>
            </a:r>
          </a:p>
          <a:p>
            <a:pPr algn="ctr">
              <a:lnSpc>
                <a:spcPts val="5600"/>
              </a:lnSpc>
            </a:pPr>
          </a:p>
          <a:p>
            <a:pPr algn="l">
              <a:lnSpc>
                <a:spcPts val="48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333333"/>
                </a:solidFill>
                <a:latin typeface="Poppins"/>
              </a:rPr>
              <a:t>HOE HEB JE HET AANGEPAKT?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19505">
            <a:off x="-2866126" y="-585387"/>
            <a:ext cx="4284866" cy="4787559"/>
          </a:xfrm>
          <a:custGeom>
            <a:avLst/>
            <a:gdLst/>
            <a:ahLst/>
            <a:cxnLst/>
            <a:rect r="r" b="b" t="t" l="l"/>
            <a:pathLst>
              <a:path h="4787559" w="4284866">
                <a:moveTo>
                  <a:pt x="0" y="0"/>
                </a:moveTo>
                <a:lnTo>
                  <a:pt x="4284865" y="0"/>
                </a:lnTo>
                <a:lnTo>
                  <a:pt x="4284865" y="4787559"/>
                </a:lnTo>
                <a:lnTo>
                  <a:pt x="0" y="47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00000">
            <a:off x="16903703" y="5330573"/>
            <a:ext cx="2768595" cy="3276444"/>
          </a:xfrm>
          <a:custGeom>
            <a:avLst/>
            <a:gdLst/>
            <a:ahLst/>
            <a:cxnLst/>
            <a:rect r="r" b="b" t="t" l="l"/>
            <a:pathLst>
              <a:path h="3276444" w="2768595">
                <a:moveTo>
                  <a:pt x="0" y="0"/>
                </a:moveTo>
                <a:lnTo>
                  <a:pt x="2768594" y="0"/>
                </a:lnTo>
                <a:lnTo>
                  <a:pt x="2768594" y="3276444"/>
                </a:lnTo>
                <a:lnTo>
                  <a:pt x="0" y="327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9244" y="4030427"/>
            <a:ext cx="1833134" cy="2122297"/>
          </a:xfrm>
          <a:custGeom>
            <a:avLst/>
            <a:gdLst/>
            <a:ahLst/>
            <a:cxnLst/>
            <a:rect r="r" b="b" t="t" l="l"/>
            <a:pathLst>
              <a:path h="2122297" w="1833134">
                <a:moveTo>
                  <a:pt x="0" y="0"/>
                </a:moveTo>
                <a:lnTo>
                  <a:pt x="1833134" y="0"/>
                </a:lnTo>
                <a:lnTo>
                  <a:pt x="1833134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88778" y="5482559"/>
            <a:ext cx="725991" cy="723268"/>
          </a:xfrm>
          <a:custGeom>
            <a:avLst/>
            <a:gdLst/>
            <a:ahLst/>
            <a:cxnLst/>
            <a:rect r="r" b="b" t="t" l="l"/>
            <a:pathLst>
              <a:path h="723268" w="725991">
                <a:moveTo>
                  <a:pt x="0" y="0"/>
                </a:moveTo>
                <a:lnTo>
                  <a:pt x="725991" y="0"/>
                </a:lnTo>
                <a:lnTo>
                  <a:pt x="725991" y="723268"/>
                </a:lnTo>
                <a:lnTo>
                  <a:pt x="0" y="72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96527" y="1389604"/>
            <a:ext cx="725991" cy="723268"/>
          </a:xfrm>
          <a:custGeom>
            <a:avLst/>
            <a:gdLst/>
            <a:ahLst/>
            <a:cxnLst/>
            <a:rect r="r" b="b" t="t" l="l"/>
            <a:pathLst>
              <a:path h="723268" w="725991">
                <a:moveTo>
                  <a:pt x="0" y="0"/>
                </a:moveTo>
                <a:lnTo>
                  <a:pt x="725991" y="0"/>
                </a:lnTo>
                <a:lnTo>
                  <a:pt x="725991" y="723268"/>
                </a:lnTo>
                <a:lnTo>
                  <a:pt x="0" y="723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16656" y="3758969"/>
            <a:ext cx="5584140" cy="5289704"/>
          </a:xfrm>
          <a:custGeom>
            <a:avLst/>
            <a:gdLst/>
            <a:ahLst/>
            <a:cxnLst/>
            <a:rect r="r" b="b" t="t" l="l"/>
            <a:pathLst>
              <a:path h="5289704" w="5584140">
                <a:moveTo>
                  <a:pt x="0" y="0"/>
                </a:moveTo>
                <a:lnTo>
                  <a:pt x="5584141" y="0"/>
                </a:lnTo>
                <a:lnTo>
                  <a:pt x="5584141" y="5289703"/>
                </a:lnTo>
                <a:lnTo>
                  <a:pt x="0" y="5289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601222"/>
            <a:ext cx="7760053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OPDRACHT 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60639" y="2382361"/>
            <a:ext cx="7303436" cy="259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Zet je in groepjes van 4.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Bereid een fietstocht voor: we vertrekken volgende week maandag aan school en komen enkele dagen later terug.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60639" y="6475316"/>
            <a:ext cx="6640820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gaat het?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weet je zeker?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Welke informatie ontbreekt om de opdracht uit te voeren?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60639" y="1527004"/>
            <a:ext cx="5564071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FIETSTOCHT VOORBEREIDEN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60639" y="5619960"/>
            <a:ext cx="5564071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EVALUATIE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19505">
            <a:off x="-2866126" y="-585387"/>
            <a:ext cx="4284866" cy="4787559"/>
          </a:xfrm>
          <a:custGeom>
            <a:avLst/>
            <a:gdLst/>
            <a:ahLst/>
            <a:cxnLst/>
            <a:rect r="r" b="b" t="t" l="l"/>
            <a:pathLst>
              <a:path h="4787559" w="4284866">
                <a:moveTo>
                  <a:pt x="0" y="0"/>
                </a:moveTo>
                <a:lnTo>
                  <a:pt x="4284865" y="0"/>
                </a:lnTo>
                <a:lnTo>
                  <a:pt x="4284865" y="4787559"/>
                </a:lnTo>
                <a:lnTo>
                  <a:pt x="0" y="47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00000">
            <a:off x="16903703" y="5330573"/>
            <a:ext cx="2768595" cy="3276444"/>
          </a:xfrm>
          <a:custGeom>
            <a:avLst/>
            <a:gdLst/>
            <a:ahLst/>
            <a:cxnLst/>
            <a:rect r="r" b="b" t="t" l="l"/>
            <a:pathLst>
              <a:path h="3276444" w="2768595">
                <a:moveTo>
                  <a:pt x="0" y="0"/>
                </a:moveTo>
                <a:lnTo>
                  <a:pt x="2768594" y="0"/>
                </a:lnTo>
                <a:lnTo>
                  <a:pt x="2768594" y="3276444"/>
                </a:lnTo>
                <a:lnTo>
                  <a:pt x="0" y="327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9244" y="4030427"/>
            <a:ext cx="1833134" cy="2122297"/>
          </a:xfrm>
          <a:custGeom>
            <a:avLst/>
            <a:gdLst/>
            <a:ahLst/>
            <a:cxnLst/>
            <a:rect r="r" b="b" t="t" l="l"/>
            <a:pathLst>
              <a:path h="2122297" w="1833134">
                <a:moveTo>
                  <a:pt x="0" y="0"/>
                </a:moveTo>
                <a:lnTo>
                  <a:pt x="1833134" y="0"/>
                </a:lnTo>
                <a:lnTo>
                  <a:pt x="1833134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88778" y="5482559"/>
            <a:ext cx="725991" cy="723268"/>
          </a:xfrm>
          <a:custGeom>
            <a:avLst/>
            <a:gdLst/>
            <a:ahLst/>
            <a:cxnLst/>
            <a:rect r="r" b="b" t="t" l="l"/>
            <a:pathLst>
              <a:path h="723268" w="725991">
                <a:moveTo>
                  <a:pt x="0" y="0"/>
                </a:moveTo>
                <a:lnTo>
                  <a:pt x="725991" y="0"/>
                </a:lnTo>
                <a:lnTo>
                  <a:pt x="725991" y="723268"/>
                </a:lnTo>
                <a:lnTo>
                  <a:pt x="0" y="72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96527" y="1389604"/>
            <a:ext cx="725991" cy="723268"/>
          </a:xfrm>
          <a:custGeom>
            <a:avLst/>
            <a:gdLst/>
            <a:ahLst/>
            <a:cxnLst/>
            <a:rect r="r" b="b" t="t" l="l"/>
            <a:pathLst>
              <a:path h="723268" w="725991">
                <a:moveTo>
                  <a:pt x="0" y="0"/>
                </a:moveTo>
                <a:lnTo>
                  <a:pt x="725991" y="0"/>
                </a:lnTo>
                <a:lnTo>
                  <a:pt x="725991" y="723268"/>
                </a:lnTo>
                <a:lnTo>
                  <a:pt x="0" y="723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16656" y="3758969"/>
            <a:ext cx="5584140" cy="5289704"/>
          </a:xfrm>
          <a:custGeom>
            <a:avLst/>
            <a:gdLst/>
            <a:ahLst/>
            <a:cxnLst/>
            <a:rect r="r" b="b" t="t" l="l"/>
            <a:pathLst>
              <a:path h="5289704" w="5584140">
                <a:moveTo>
                  <a:pt x="0" y="0"/>
                </a:moveTo>
                <a:lnTo>
                  <a:pt x="5584141" y="0"/>
                </a:lnTo>
                <a:lnTo>
                  <a:pt x="5584141" y="5289703"/>
                </a:lnTo>
                <a:lnTo>
                  <a:pt x="0" y="5289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601222"/>
            <a:ext cx="7760053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OPDRACHT 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60639" y="2382361"/>
            <a:ext cx="6090117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Noteer alle vragen die je nodig hebt om de fietstocht goed voor te bereiden.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60639" y="6475316"/>
            <a:ext cx="5828678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Welke vragen heb je genoteerd?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Vul eventueel aan met vragen van je klasgenoten.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60639" y="1527004"/>
            <a:ext cx="5564071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INFORMATIE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60639" y="5619960"/>
            <a:ext cx="5564071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EVALUATIE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18047" y="348119"/>
            <a:ext cx="3470543" cy="3461867"/>
          </a:xfrm>
          <a:custGeom>
            <a:avLst/>
            <a:gdLst/>
            <a:ahLst/>
            <a:cxnLst/>
            <a:rect r="r" b="b" t="t" l="l"/>
            <a:pathLst>
              <a:path h="3461867" w="3470543">
                <a:moveTo>
                  <a:pt x="0" y="0"/>
                </a:moveTo>
                <a:lnTo>
                  <a:pt x="3470543" y="0"/>
                </a:lnTo>
                <a:lnTo>
                  <a:pt x="3470543" y="3461866"/>
                </a:lnTo>
                <a:lnTo>
                  <a:pt x="0" y="3461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509374">
            <a:off x="-515597" y="7679545"/>
            <a:ext cx="3362941" cy="3979812"/>
          </a:xfrm>
          <a:custGeom>
            <a:avLst/>
            <a:gdLst/>
            <a:ahLst/>
            <a:cxnLst/>
            <a:rect r="r" b="b" t="t" l="l"/>
            <a:pathLst>
              <a:path h="3979812" w="3362941">
                <a:moveTo>
                  <a:pt x="0" y="0"/>
                </a:moveTo>
                <a:lnTo>
                  <a:pt x="3362941" y="0"/>
                </a:lnTo>
                <a:lnTo>
                  <a:pt x="3362941" y="3979812"/>
                </a:lnTo>
                <a:lnTo>
                  <a:pt x="0" y="3979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235493">
            <a:off x="2106074" y="-1395496"/>
            <a:ext cx="1669076" cy="3761299"/>
          </a:xfrm>
          <a:custGeom>
            <a:avLst/>
            <a:gdLst/>
            <a:ahLst/>
            <a:cxnLst/>
            <a:rect r="r" b="b" t="t" l="l"/>
            <a:pathLst>
              <a:path h="3761299" w="1669076">
                <a:moveTo>
                  <a:pt x="0" y="0"/>
                </a:moveTo>
                <a:lnTo>
                  <a:pt x="1669076" y="0"/>
                </a:lnTo>
                <a:lnTo>
                  <a:pt x="1669076" y="3761299"/>
                </a:lnTo>
                <a:lnTo>
                  <a:pt x="0" y="3761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1964" y="2950497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31807" y="3453679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82195" y="2855247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337569" y="3253244"/>
            <a:ext cx="1407970" cy="2187138"/>
          </a:xfrm>
          <a:custGeom>
            <a:avLst/>
            <a:gdLst/>
            <a:ahLst/>
            <a:cxnLst/>
            <a:rect r="r" b="b" t="t" l="l"/>
            <a:pathLst>
              <a:path h="2187138" w="1407970">
                <a:moveTo>
                  <a:pt x="0" y="0"/>
                </a:moveTo>
                <a:lnTo>
                  <a:pt x="1407971" y="0"/>
                </a:lnTo>
                <a:lnTo>
                  <a:pt x="1407971" y="2187139"/>
                </a:lnTo>
                <a:lnTo>
                  <a:pt x="0" y="2187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664594" y="3631832"/>
            <a:ext cx="2466706" cy="2207702"/>
          </a:xfrm>
          <a:custGeom>
            <a:avLst/>
            <a:gdLst/>
            <a:ahLst/>
            <a:cxnLst/>
            <a:rect r="r" b="b" t="t" l="l"/>
            <a:pathLst>
              <a:path h="2207702" w="2466706">
                <a:moveTo>
                  <a:pt x="0" y="0"/>
                </a:moveTo>
                <a:lnTo>
                  <a:pt x="2466706" y="0"/>
                </a:lnTo>
                <a:lnTo>
                  <a:pt x="2466706" y="2207702"/>
                </a:lnTo>
                <a:lnTo>
                  <a:pt x="0" y="2207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37468" y="3178681"/>
            <a:ext cx="2548704" cy="1964819"/>
          </a:xfrm>
          <a:custGeom>
            <a:avLst/>
            <a:gdLst/>
            <a:ahLst/>
            <a:cxnLst/>
            <a:rect r="r" b="b" t="t" l="l"/>
            <a:pathLst>
              <a:path h="1964819" w="2548704">
                <a:moveTo>
                  <a:pt x="0" y="0"/>
                </a:moveTo>
                <a:lnTo>
                  <a:pt x="2548704" y="0"/>
                </a:lnTo>
                <a:lnTo>
                  <a:pt x="2548704" y="1964819"/>
                </a:lnTo>
                <a:lnTo>
                  <a:pt x="0" y="19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500485" y="1198469"/>
            <a:ext cx="7287031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VOORBEREIDING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" y="6974458"/>
            <a:ext cx="4917860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is onze bestemming? Hoe gaan we rijden? Hoe ver is het?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88108" y="7532435"/>
            <a:ext cx="5911783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Hoe laat worden we op school verwacht? Wanneer zijn we precies terug? Waar gaan we overnachten?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2624" y="5898768"/>
            <a:ext cx="4917860" cy="104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WAAR GAAN WE NAARTOE?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35458" y="6119101"/>
            <a:ext cx="4917860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WAT NEMEN WE MEE?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85070" y="6162729"/>
            <a:ext cx="4917860" cy="104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VAN WANNEER TOT WANNEER?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38593" y="6974458"/>
            <a:ext cx="5111590" cy="259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moet er in onze rugzak of valies? Moeten we zelf onze bagage dragen tijdens de tocht? Moeten we zelf een fiets meebrengen?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19505">
            <a:off x="-2866126" y="-585387"/>
            <a:ext cx="4284866" cy="4787559"/>
          </a:xfrm>
          <a:custGeom>
            <a:avLst/>
            <a:gdLst/>
            <a:ahLst/>
            <a:cxnLst/>
            <a:rect r="r" b="b" t="t" l="l"/>
            <a:pathLst>
              <a:path h="4787559" w="4284866">
                <a:moveTo>
                  <a:pt x="0" y="0"/>
                </a:moveTo>
                <a:lnTo>
                  <a:pt x="4284865" y="0"/>
                </a:lnTo>
                <a:lnTo>
                  <a:pt x="4284865" y="4787559"/>
                </a:lnTo>
                <a:lnTo>
                  <a:pt x="0" y="478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00000">
            <a:off x="16903703" y="5330573"/>
            <a:ext cx="2768595" cy="3276444"/>
          </a:xfrm>
          <a:custGeom>
            <a:avLst/>
            <a:gdLst/>
            <a:ahLst/>
            <a:cxnLst/>
            <a:rect r="r" b="b" t="t" l="l"/>
            <a:pathLst>
              <a:path h="3276444" w="2768595">
                <a:moveTo>
                  <a:pt x="0" y="0"/>
                </a:moveTo>
                <a:lnTo>
                  <a:pt x="2768594" y="0"/>
                </a:lnTo>
                <a:lnTo>
                  <a:pt x="2768594" y="3276444"/>
                </a:lnTo>
                <a:lnTo>
                  <a:pt x="0" y="327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9244" y="4030427"/>
            <a:ext cx="1833134" cy="2122297"/>
          </a:xfrm>
          <a:custGeom>
            <a:avLst/>
            <a:gdLst/>
            <a:ahLst/>
            <a:cxnLst/>
            <a:rect r="r" b="b" t="t" l="l"/>
            <a:pathLst>
              <a:path h="2122297" w="1833134">
                <a:moveTo>
                  <a:pt x="0" y="0"/>
                </a:moveTo>
                <a:lnTo>
                  <a:pt x="1833134" y="0"/>
                </a:lnTo>
                <a:lnTo>
                  <a:pt x="1833134" y="2122297"/>
                </a:lnTo>
                <a:lnTo>
                  <a:pt x="0" y="2122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988778" y="5482559"/>
            <a:ext cx="725991" cy="723268"/>
          </a:xfrm>
          <a:custGeom>
            <a:avLst/>
            <a:gdLst/>
            <a:ahLst/>
            <a:cxnLst/>
            <a:rect r="r" b="b" t="t" l="l"/>
            <a:pathLst>
              <a:path h="723268" w="725991">
                <a:moveTo>
                  <a:pt x="0" y="0"/>
                </a:moveTo>
                <a:lnTo>
                  <a:pt x="725991" y="0"/>
                </a:lnTo>
                <a:lnTo>
                  <a:pt x="725991" y="723268"/>
                </a:lnTo>
                <a:lnTo>
                  <a:pt x="0" y="72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96527" y="1389604"/>
            <a:ext cx="725991" cy="723268"/>
          </a:xfrm>
          <a:custGeom>
            <a:avLst/>
            <a:gdLst/>
            <a:ahLst/>
            <a:cxnLst/>
            <a:rect r="r" b="b" t="t" l="l"/>
            <a:pathLst>
              <a:path h="723268" w="725991">
                <a:moveTo>
                  <a:pt x="0" y="0"/>
                </a:moveTo>
                <a:lnTo>
                  <a:pt x="725991" y="0"/>
                </a:lnTo>
                <a:lnTo>
                  <a:pt x="725991" y="723268"/>
                </a:lnTo>
                <a:lnTo>
                  <a:pt x="0" y="723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16656" y="3758969"/>
            <a:ext cx="5584140" cy="5289704"/>
          </a:xfrm>
          <a:custGeom>
            <a:avLst/>
            <a:gdLst/>
            <a:ahLst/>
            <a:cxnLst/>
            <a:rect r="r" b="b" t="t" l="l"/>
            <a:pathLst>
              <a:path h="5289704" w="5584140">
                <a:moveTo>
                  <a:pt x="0" y="0"/>
                </a:moveTo>
                <a:lnTo>
                  <a:pt x="5584141" y="0"/>
                </a:lnTo>
                <a:lnTo>
                  <a:pt x="5584141" y="5289703"/>
                </a:lnTo>
                <a:lnTo>
                  <a:pt x="0" y="5289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601222"/>
            <a:ext cx="7760053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OPDRACHT 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60639" y="2382361"/>
            <a:ext cx="6090117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Waar moeten we onderweg rekening mee houden? Welke obstakels kunnen we tegenkomen? </a:t>
            </a:r>
          </a:p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60639" y="6475316"/>
            <a:ext cx="5828678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Wat kunnen we doen om de obstakels te voorkomen? Of op te lossen?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60639" y="1527004"/>
            <a:ext cx="5564071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ONDERWEG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60639" y="5619960"/>
            <a:ext cx="5564071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EVALUATIE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18047" y="348119"/>
            <a:ext cx="3470543" cy="3461867"/>
          </a:xfrm>
          <a:custGeom>
            <a:avLst/>
            <a:gdLst/>
            <a:ahLst/>
            <a:cxnLst/>
            <a:rect r="r" b="b" t="t" l="l"/>
            <a:pathLst>
              <a:path h="3461867" w="3470543">
                <a:moveTo>
                  <a:pt x="0" y="0"/>
                </a:moveTo>
                <a:lnTo>
                  <a:pt x="3470543" y="0"/>
                </a:lnTo>
                <a:lnTo>
                  <a:pt x="3470543" y="3461866"/>
                </a:lnTo>
                <a:lnTo>
                  <a:pt x="0" y="3461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509374">
            <a:off x="-515597" y="7679545"/>
            <a:ext cx="3362941" cy="3979812"/>
          </a:xfrm>
          <a:custGeom>
            <a:avLst/>
            <a:gdLst/>
            <a:ahLst/>
            <a:cxnLst/>
            <a:rect r="r" b="b" t="t" l="l"/>
            <a:pathLst>
              <a:path h="3979812" w="3362941">
                <a:moveTo>
                  <a:pt x="0" y="0"/>
                </a:moveTo>
                <a:lnTo>
                  <a:pt x="3362941" y="0"/>
                </a:lnTo>
                <a:lnTo>
                  <a:pt x="3362941" y="3979812"/>
                </a:lnTo>
                <a:lnTo>
                  <a:pt x="0" y="3979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235493">
            <a:off x="2106074" y="-1395496"/>
            <a:ext cx="1669076" cy="3761299"/>
          </a:xfrm>
          <a:custGeom>
            <a:avLst/>
            <a:gdLst/>
            <a:ahLst/>
            <a:cxnLst/>
            <a:rect r="r" b="b" t="t" l="l"/>
            <a:pathLst>
              <a:path h="3761299" w="1669076">
                <a:moveTo>
                  <a:pt x="0" y="0"/>
                </a:moveTo>
                <a:lnTo>
                  <a:pt x="1669076" y="0"/>
                </a:lnTo>
                <a:lnTo>
                  <a:pt x="1669076" y="3761299"/>
                </a:lnTo>
                <a:lnTo>
                  <a:pt x="0" y="3761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6147" y="2511635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5" y="0"/>
                </a:lnTo>
                <a:lnTo>
                  <a:pt x="3424385" y="2564009"/>
                </a:lnTo>
                <a:lnTo>
                  <a:pt x="0" y="25640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31807" y="3453679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82195" y="2855247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68005" y="2913329"/>
            <a:ext cx="1745215" cy="1760620"/>
          </a:xfrm>
          <a:custGeom>
            <a:avLst/>
            <a:gdLst/>
            <a:ahLst/>
            <a:cxnLst/>
            <a:rect r="r" b="b" t="t" l="l"/>
            <a:pathLst>
              <a:path h="1760620" w="1745215">
                <a:moveTo>
                  <a:pt x="0" y="0"/>
                </a:moveTo>
                <a:lnTo>
                  <a:pt x="1745215" y="0"/>
                </a:lnTo>
                <a:lnTo>
                  <a:pt x="1745215" y="1760620"/>
                </a:lnTo>
                <a:lnTo>
                  <a:pt x="0" y="1760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98593" y="4253912"/>
            <a:ext cx="3657600" cy="1202436"/>
          </a:xfrm>
          <a:custGeom>
            <a:avLst/>
            <a:gdLst/>
            <a:ahLst/>
            <a:cxnLst/>
            <a:rect r="r" b="b" t="t" l="l"/>
            <a:pathLst>
              <a:path h="1202436" w="3657600">
                <a:moveTo>
                  <a:pt x="0" y="0"/>
                </a:moveTo>
                <a:lnTo>
                  <a:pt x="3657600" y="0"/>
                </a:lnTo>
                <a:lnTo>
                  <a:pt x="3657600" y="1202436"/>
                </a:lnTo>
                <a:lnTo>
                  <a:pt x="0" y="12024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720628" y="3240448"/>
            <a:ext cx="2547520" cy="2496570"/>
          </a:xfrm>
          <a:custGeom>
            <a:avLst/>
            <a:gdLst/>
            <a:ahLst/>
            <a:cxnLst/>
            <a:rect r="r" b="b" t="t" l="l"/>
            <a:pathLst>
              <a:path h="2496570" w="2547520">
                <a:moveTo>
                  <a:pt x="0" y="0"/>
                </a:moveTo>
                <a:lnTo>
                  <a:pt x="2547520" y="0"/>
                </a:lnTo>
                <a:lnTo>
                  <a:pt x="2547520" y="2496570"/>
                </a:lnTo>
                <a:lnTo>
                  <a:pt x="0" y="24965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500485" y="1198469"/>
            <a:ext cx="7287031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ONDERWEG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9724" y="6223066"/>
            <a:ext cx="5605484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We controleren onderweg regelmatig de weg. Zitten we fout, moeten we zo snel mogelijk de juiste weg vinden.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88108" y="7532435"/>
            <a:ext cx="5911783" cy="104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Platte band? Ketting eraf? Kunnen we dat repareren?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1682" y="5484923"/>
            <a:ext cx="4917860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RIJDEN WE JUIST?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35458" y="6119101"/>
            <a:ext cx="4917860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IS HET NOG VER?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85070" y="6677079"/>
            <a:ext cx="4917860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PECH ONDERWEG?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38593" y="6974458"/>
            <a:ext cx="5111590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Zijn we moe? Doen onze benen pijn? We zetten door tot we er zijn! We kunnen dat!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2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18047" y="348119"/>
            <a:ext cx="3470543" cy="3461867"/>
          </a:xfrm>
          <a:custGeom>
            <a:avLst/>
            <a:gdLst/>
            <a:ahLst/>
            <a:cxnLst/>
            <a:rect r="r" b="b" t="t" l="l"/>
            <a:pathLst>
              <a:path h="3461867" w="3470543">
                <a:moveTo>
                  <a:pt x="0" y="0"/>
                </a:moveTo>
                <a:lnTo>
                  <a:pt x="3470543" y="0"/>
                </a:lnTo>
                <a:lnTo>
                  <a:pt x="3470543" y="3461866"/>
                </a:lnTo>
                <a:lnTo>
                  <a:pt x="0" y="3461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509374">
            <a:off x="-515597" y="7679545"/>
            <a:ext cx="3362941" cy="3979812"/>
          </a:xfrm>
          <a:custGeom>
            <a:avLst/>
            <a:gdLst/>
            <a:ahLst/>
            <a:cxnLst/>
            <a:rect r="r" b="b" t="t" l="l"/>
            <a:pathLst>
              <a:path h="3979812" w="3362941">
                <a:moveTo>
                  <a:pt x="0" y="0"/>
                </a:moveTo>
                <a:lnTo>
                  <a:pt x="3362941" y="0"/>
                </a:lnTo>
                <a:lnTo>
                  <a:pt x="3362941" y="3979812"/>
                </a:lnTo>
                <a:lnTo>
                  <a:pt x="0" y="3979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235493">
            <a:off x="2106074" y="-1395496"/>
            <a:ext cx="1669076" cy="3761299"/>
          </a:xfrm>
          <a:custGeom>
            <a:avLst/>
            <a:gdLst/>
            <a:ahLst/>
            <a:cxnLst/>
            <a:rect r="r" b="b" t="t" l="l"/>
            <a:pathLst>
              <a:path h="3761299" w="1669076">
                <a:moveTo>
                  <a:pt x="0" y="0"/>
                </a:moveTo>
                <a:lnTo>
                  <a:pt x="1669076" y="0"/>
                </a:lnTo>
                <a:lnTo>
                  <a:pt x="1669076" y="3761299"/>
                </a:lnTo>
                <a:lnTo>
                  <a:pt x="0" y="3761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5873" y="3189813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31807" y="3453679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82195" y="2855247"/>
            <a:ext cx="3424386" cy="2564009"/>
          </a:xfrm>
          <a:custGeom>
            <a:avLst/>
            <a:gdLst/>
            <a:ahLst/>
            <a:cxnLst/>
            <a:rect r="r" b="b" t="t" l="l"/>
            <a:pathLst>
              <a:path h="2564009" w="3424386">
                <a:moveTo>
                  <a:pt x="0" y="0"/>
                </a:moveTo>
                <a:lnTo>
                  <a:pt x="3424386" y="0"/>
                </a:lnTo>
                <a:lnTo>
                  <a:pt x="3424386" y="2564008"/>
                </a:lnTo>
                <a:lnTo>
                  <a:pt x="0" y="2564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56233" y="3346090"/>
            <a:ext cx="1972466" cy="1797410"/>
          </a:xfrm>
          <a:custGeom>
            <a:avLst/>
            <a:gdLst/>
            <a:ahLst/>
            <a:cxnLst/>
            <a:rect r="r" b="b" t="t" l="l"/>
            <a:pathLst>
              <a:path h="1797410" w="1972466">
                <a:moveTo>
                  <a:pt x="0" y="0"/>
                </a:moveTo>
                <a:lnTo>
                  <a:pt x="1972466" y="0"/>
                </a:lnTo>
                <a:lnTo>
                  <a:pt x="1972466" y="1797410"/>
                </a:lnTo>
                <a:lnTo>
                  <a:pt x="0" y="1797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90076" y="4009854"/>
            <a:ext cx="1552576" cy="1451659"/>
          </a:xfrm>
          <a:custGeom>
            <a:avLst/>
            <a:gdLst/>
            <a:ahLst/>
            <a:cxnLst/>
            <a:rect r="r" b="b" t="t" l="l"/>
            <a:pathLst>
              <a:path h="1451659" w="1552576">
                <a:moveTo>
                  <a:pt x="0" y="0"/>
                </a:moveTo>
                <a:lnTo>
                  <a:pt x="1552576" y="0"/>
                </a:lnTo>
                <a:lnTo>
                  <a:pt x="1552576" y="1451658"/>
                </a:lnTo>
                <a:lnTo>
                  <a:pt x="0" y="14516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74657" y="2767164"/>
            <a:ext cx="1843389" cy="2740173"/>
          </a:xfrm>
          <a:custGeom>
            <a:avLst/>
            <a:gdLst/>
            <a:ahLst/>
            <a:cxnLst/>
            <a:rect r="r" b="b" t="t" l="l"/>
            <a:pathLst>
              <a:path h="2740173" w="1843389">
                <a:moveTo>
                  <a:pt x="0" y="0"/>
                </a:moveTo>
                <a:lnTo>
                  <a:pt x="1843390" y="0"/>
                </a:lnTo>
                <a:lnTo>
                  <a:pt x="1843390" y="2740174"/>
                </a:lnTo>
                <a:lnTo>
                  <a:pt x="0" y="27401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500485" y="1198469"/>
            <a:ext cx="7287031" cy="1270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333333"/>
                </a:solidFill>
                <a:latin typeface="KG Primary Penmanship"/>
              </a:rPr>
              <a:t>ACHTERAF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9724" y="6700573"/>
            <a:ext cx="5605484" cy="207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Was onze voorbereiding goed? Konden we de weg goed volgen? Was het een leuke bestemming?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88108" y="7488808"/>
            <a:ext cx="5911783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Misten er dingen in onze bagage? Waren we de weg kwijt? Was de tocht te ver?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1682" y="5883672"/>
            <a:ext cx="4917860" cy="532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WAT GING GOED?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35458" y="5490087"/>
            <a:ext cx="4917860" cy="156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WAT KUNNEN WE VOLGENDE KEER ANDERS DOEN??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85070" y="6162729"/>
            <a:ext cx="4917860" cy="104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 Bold"/>
              </a:rPr>
              <a:t>WAT GING NOG NIET ZO GOED?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38593" y="6974458"/>
            <a:ext cx="5111590" cy="259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3699" spc="184">
                <a:solidFill>
                  <a:srgbClr val="0F0E0C"/>
                </a:solidFill>
                <a:latin typeface="KG Primary Penmanship"/>
              </a:rPr>
              <a:t>Moeten we vooraf meer trainen om te fietsen? Kiezen we een andere bestemming? Gaan we beter met de bus of de trein?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DAGFw6qLnlA</dc:identifier>
  <dcterms:modified xsi:type="dcterms:W3CDTF">2011-08-01T06:04:30Z</dcterms:modified>
  <cp:revision>1</cp:revision>
  <dc:title>Zelfregulatie</dc:title>
</cp:coreProperties>
</file>